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2"/>
  </p:notesMasterIdLst>
  <p:sldIdLst>
    <p:sldId id="256" r:id="rId2"/>
    <p:sldId id="258" r:id="rId3"/>
    <p:sldId id="260" r:id="rId4"/>
    <p:sldId id="262" r:id="rId5"/>
    <p:sldId id="311" r:id="rId6"/>
    <p:sldId id="312" r:id="rId7"/>
    <p:sldId id="263" r:id="rId8"/>
    <p:sldId id="259" r:id="rId9"/>
    <p:sldId id="273" r:id="rId10"/>
    <p:sldId id="313" r:id="rId11"/>
    <p:sldId id="267" r:id="rId12"/>
    <p:sldId id="321" r:id="rId13"/>
    <p:sldId id="314" r:id="rId14"/>
    <p:sldId id="315" r:id="rId15"/>
    <p:sldId id="316" r:id="rId16"/>
    <p:sldId id="317" r:id="rId17"/>
    <p:sldId id="318" r:id="rId18"/>
    <p:sldId id="319" r:id="rId19"/>
    <p:sldId id="320" r:id="rId20"/>
    <p:sldId id="290" r:id="rId21"/>
  </p:sldIdLst>
  <p:sldSz cx="9144000" cy="5143500" type="screen16x9"/>
  <p:notesSz cx="6858000" cy="9144000"/>
  <p:embeddedFontLst>
    <p:embeddedFont>
      <p:font typeface="Bahnschrift Light" panose="020B0502040204020203" pitchFamily="34" charset="0"/>
      <p:regular r:id="rId23"/>
    </p:embeddedFont>
    <p:embeddedFont>
      <p:font typeface="Calibri" panose="020F0502020204030204" pitchFamily="34" charset="0"/>
      <p:regular r:id="rId24"/>
      <p:bold r:id="rId25"/>
      <p:italic r:id="rId26"/>
      <p:boldItalic r:id="rId27"/>
    </p:embeddedFont>
    <p:embeddedFont>
      <p:font typeface="Calibri Light" panose="020F0302020204030204" pitchFamily="34" charset="0"/>
      <p:regular r:id="rId28"/>
      <p:italic r:id="rId29"/>
    </p:embeddedFont>
    <p:embeddedFont>
      <p:font typeface="Montserrat" panose="00000500000000000000" pitchFamily="2" charset="0"/>
      <p:regular r:id="rId30"/>
      <p:bold r:id="rId31"/>
      <p:italic r:id="rId32"/>
      <p:boldItalic r:id="rId33"/>
    </p:embeddedFont>
    <p:embeddedFont>
      <p:font typeface="Montserrat ExtraBold" panose="00000900000000000000" pitchFamily="2" charset="0"/>
      <p:bold r:id="rId34"/>
      <p:boldItalic r:id="rId35"/>
    </p:embeddedFont>
    <p:embeddedFont>
      <p:font typeface="Montserrat Light" panose="00000400000000000000" pitchFamily="2" charset="0"/>
      <p:regular r:id="rId36"/>
      <p:bold r:id="rId37"/>
      <p:italic r:id="rId38"/>
      <p:boldItalic r:id="rId39"/>
    </p:embeddedFont>
    <p:embeddedFont>
      <p:font typeface="Montserrat Medium" panose="00000600000000000000" pitchFamily="2" charset="0"/>
      <p:regular r:id="rId40"/>
      <p:bold r:id="rId41"/>
      <p:italic r:id="rId42"/>
      <p:boldItalic r:id="rId43"/>
    </p:embeddedFont>
    <p:embeddedFont>
      <p:font typeface="Open Sans" panose="020B0606030504020204" pitchFamily="34" charset="0"/>
      <p:regular r:id="rId44"/>
      <p:bold r:id="rId45"/>
      <p:italic r:id="rId46"/>
      <p:boldItalic r:id="rId47"/>
    </p:embeddedFont>
    <p:embeddedFont>
      <p:font typeface="Roboto" panose="02000000000000000000" pitchFamily="2" charset="0"/>
      <p:regular r:id="rId48"/>
      <p:bold r:id="rId49"/>
      <p:italic r:id="rId50"/>
      <p:boldItalic r:id="rId51"/>
    </p:embeddedFont>
    <p:embeddedFont>
      <p:font typeface="Rockwell Extra Bold" panose="02060903040505020403" pitchFamily="18" charset="0"/>
      <p:bold r:id="rId52"/>
    </p:embeddedFont>
    <p:embeddedFont>
      <p:font typeface="Signika" panose="020B0604020202020204" charset="0"/>
      <p:regular r:id="rId53"/>
      <p:bold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21A4A6E-5C28-405A-88F8-27D977966232}">
  <a:tblStyle styleId="{E21A4A6E-5C28-405A-88F8-27D9779662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p:scale>
          <a:sx n="100" d="100"/>
          <a:sy n="100" d="100"/>
        </p:scale>
        <p:origin x="946" y="27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font" Target="fonts/font20.fntdata"/><Relationship Id="rId47" Type="http://schemas.openxmlformats.org/officeDocument/2006/relationships/font" Target="fonts/font25.fntdata"/><Relationship Id="rId50" Type="http://schemas.openxmlformats.org/officeDocument/2006/relationships/font" Target="fonts/font28.fntdata"/><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7.fntdata"/><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font" Target="fonts/font23.fntdata"/><Relationship Id="rId53" Type="http://schemas.openxmlformats.org/officeDocument/2006/relationships/font" Target="fonts/font31.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font" Target="fonts/font21.fntdata"/><Relationship Id="rId48" Type="http://schemas.openxmlformats.org/officeDocument/2006/relationships/font" Target="fonts/font26.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2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font" Target="fonts/font24.fntdata"/><Relationship Id="rId20" Type="http://schemas.openxmlformats.org/officeDocument/2006/relationships/slide" Target="slides/slide19.xml"/><Relationship Id="rId41" Type="http://schemas.openxmlformats.org/officeDocument/2006/relationships/font" Target="fonts/font19.fntdata"/><Relationship Id="rId54" Type="http://schemas.openxmlformats.org/officeDocument/2006/relationships/font" Target="fonts/font3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49" Type="http://schemas.openxmlformats.org/officeDocument/2006/relationships/font" Target="fonts/font27.fntdata"/><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font" Target="fonts/font9.fntdata"/><Relationship Id="rId44" Type="http://schemas.openxmlformats.org/officeDocument/2006/relationships/font" Target="fonts/font22.fntdata"/><Relationship Id="rId52" Type="http://schemas.openxmlformats.org/officeDocument/2006/relationships/font" Target="fonts/font30.fntdata"/></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6"/>
        <p:cNvGrpSpPr/>
        <p:nvPr/>
      </p:nvGrpSpPr>
      <p:grpSpPr>
        <a:xfrm>
          <a:off x="0" y="0"/>
          <a:ext cx="0" cy="0"/>
          <a:chOff x="0" y="0"/>
          <a:chExt cx="0" cy="0"/>
        </a:xfrm>
      </p:grpSpPr>
      <p:sp>
        <p:nvSpPr>
          <p:cNvPr id="2567" name="Google Shape;256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8" name="Google Shape;256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2"/>
        <p:cNvGrpSpPr/>
        <p:nvPr/>
      </p:nvGrpSpPr>
      <p:grpSpPr>
        <a:xfrm>
          <a:off x="0" y="0"/>
          <a:ext cx="0" cy="0"/>
          <a:chOff x="0" y="0"/>
          <a:chExt cx="0" cy="0"/>
        </a:xfrm>
      </p:grpSpPr>
      <p:sp>
        <p:nvSpPr>
          <p:cNvPr id="2763" name="Google Shape;2763;gac85b9cf0f_0_16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4" name="Google Shape;2764;gac85b9cf0f_0_1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37843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8"/>
        <p:cNvGrpSpPr/>
        <p:nvPr/>
      </p:nvGrpSpPr>
      <p:grpSpPr>
        <a:xfrm>
          <a:off x="0" y="0"/>
          <a:ext cx="0" cy="0"/>
          <a:chOff x="0" y="0"/>
          <a:chExt cx="0" cy="0"/>
        </a:xfrm>
      </p:grpSpPr>
      <p:sp>
        <p:nvSpPr>
          <p:cNvPr id="3209" name="Google Shape;3209;gb774fc40e9_0_1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0" name="Google Shape;3210;gb774fc40e9_0_1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8"/>
        <p:cNvGrpSpPr/>
        <p:nvPr/>
      </p:nvGrpSpPr>
      <p:grpSpPr>
        <a:xfrm>
          <a:off x="0" y="0"/>
          <a:ext cx="0" cy="0"/>
          <a:chOff x="0" y="0"/>
          <a:chExt cx="0" cy="0"/>
        </a:xfrm>
      </p:grpSpPr>
      <p:sp>
        <p:nvSpPr>
          <p:cNvPr id="3209" name="Google Shape;3209;gb774fc40e9_0_1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0" name="Google Shape;3210;gb774fc40e9_0_1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54300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8"/>
        <p:cNvGrpSpPr/>
        <p:nvPr/>
      </p:nvGrpSpPr>
      <p:grpSpPr>
        <a:xfrm>
          <a:off x="0" y="0"/>
          <a:ext cx="0" cy="0"/>
          <a:chOff x="0" y="0"/>
          <a:chExt cx="0" cy="0"/>
        </a:xfrm>
      </p:grpSpPr>
      <p:sp>
        <p:nvSpPr>
          <p:cNvPr id="3209" name="Google Shape;3209;gb774fc40e9_0_1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0" name="Google Shape;3210;gb774fc40e9_0_1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10270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2"/>
        <p:cNvGrpSpPr/>
        <p:nvPr/>
      </p:nvGrpSpPr>
      <p:grpSpPr>
        <a:xfrm>
          <a:off x="0" y="0"/>
          <a:ext cx="0" cy="0"/>
          <a:chOff x="0" y="0"/>
          <a:chExt cx="0" cy="0"/>
        </a:xfrm>
      </p:grpSpPr>
      <p:sp>
        <p:nvSpPr>
          <p:cNvPr id="2763" name="Google Shape;2763;gac85b9cf0f_0_16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4" name="Google Shape;2764;gac85b9cf0f_0_1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91276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8"/>
        <p:cNvGrpSpPr/>
        <p:nvPr/>
      </p:nvGrpSpPr>
      <p:grpSpPr>
        <a:xfrm>
          <a:off x="0" y="0"/>
          <a:ext cx="0" cy="0"/>
          <a:chOff x="0" y="0"/>
          <a:chExt cx="0" cy="0"/>
        </a:xfrm>
      </p:grpSpPr>
      <p:sp>
        <p:nvSpPr>
          <p:cNvPr id="3209" name="Google Shape;3209;gb774fc40e9_0_1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0" name="Google Shape;3210;gb774fc40e9_0_1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77735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2"/>
        <p:cNvGrpSpPr/>
        <p:nvPr/>
      </p:nvGrpSpPr>
      <p:grpSpPr>
        <a:xfrm>
          <a:off x="0" y="0"/>
          <a:ext cx="0" cy="0"/>
          <a:chOff x="0" y="0"/>
          <a:chExt cx="0" cy="0"/>
        </a:xfrm>
      </p:grpSpPr>
      <p:sp>
        <p:nvSpPr>
          <p:cNvPr id="2763" name="Google Shape;2763;gac85b9cf0f_0_16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4" name="Google Shape;2764;gac85b9cf0f_0_1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3471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8"/>
        <p:cNvGrpSpPr/>
        <p:nvPr/>
      </p:nvGrpSpPr>
      <p:grpSpPr>
        <a:xfrm>
          <a:off x="0" y="0"/>
          <a:ext cx="0" cy="0"/>
          <a:chOff x="0" y="0"/>
          <a:chExt cx="0" cy="0"/>
        </a:xfrm>
      </p:grpSpPr>
      <p:sp>
        <p:nvSpPr>
          <p:cNvPr id="3209" name="Google Shape;3209;gb774fc40e9_0_1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0" name="Google Shape;3210;gb774fc40e9_0_1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84540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2"/>
        <p:cNvGrpSpPr/>
        <p:nvPr/>
      </p:nvGrpSpPr>
      <p:grpSpPr>
        <a:xfrm>
          <a:off x="0" y="0"/>
          <a:ext cx="0" cy="0"/>
          <a:chOff x="0" y="0"/>
          <a:chExt cx="0" cy="0"/>
        </a:xfrm>
      </p:grpSpPr>
      <p:sp>
        <p:nvSpPr>
          <p:cNvPr id="2763" name="Google Shape;2763;gac85b9cf0f_0_16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4" name="Google Shape;2764;gac85b9cf0f_0_1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23208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8"/>
        <p:cNvGrpSpPr/>
        <p:nvPr/>
      </p:nvGrpSpPr>
      <p:grpSpPr>
        <a:xfrm>
          <a:off x="0" y="0"/>
          <a:ext cx="0" cy="0"/>
          <a:chOff x="0" y="0"/>
          <a:chExt cx="0" cy="0"/>
        </a:xfrm>
      </p:grpSpPr>
      <p:sp>
        <p:nvSpPr>
          <p:cNvPr id="3209" name="Google Shape;3209;gb774fc40e9_0_1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0" name="Google Shape;3210;gb774fc40e9_0_1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33708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8"/>
        <p:cNvGrpSpPr/>
        <p:nvPr/>
      </p:nvGrpSpPr>
      <p:grpSpPr>
        <a:xfrm>
          <a:off x="0" y="0"/>
          <a:ext cx="0" cy="0"/>
          <a:chOff x="0" y="0"/>
          <a:chExt cx="0" cy="0"/>
        </a:xfrm>
      </p:grpSpPr>
      <p:sp>
        <p:nvSpPr>
          <p:cNvPr id="2719" name="Google Shape;2719;gaa346aee37_0_6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0" name="Google Shape;2720;gaa346aee37_0_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1"/>
        <p:cNvGrpSpPr/>
        <p:nvPr/>
      </p:nvGrpSpPr>
      <p:grpSpPr>
        <a:xfrm>
          <a:off x="0" y="0"/>
          <a:ext cx="0" cy="0"/>
          <a:chOff x="0" y="0"/>
          <a:chExt cx="0" cy="0"/>
        </a:xfrm>
      </p:grpSpPr>
      <p:sp>
        <p:nvSpPr>
          <p:cNvPr id="4772" name="Google Shape;4772;gac85b9cf0f_0_7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3" name="Google Shape;4773;gac85b9cf0f_0_7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9"/>
        <p:cNvGrpSpPr/>
        <p:nvPr/>
      </p:nvGrpSpPr>
      <p:grpSpPr>
        <a:xfrm>
          <a:off x="0" y="0"/>
          <a:ext cx="0" cy="0"/>
          <a:chOff x="0" y="0"/>
          <a:chExt cx="0" cy="0"/>
        </a:xfrm>
      </p:grpSpPr>
      <p:sp>
        <p:nvSpPr>
          <p:cNvPr id="2820" name="Google Shape;2820;gb03e91b5f1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1" name="Google Shape;2821;gb03e91b5f1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5"/>
        <p:cNvGrpSpPr/>
        <p:nvPr/>
      </p:nvGrpSpPr>
      <p:grpSpPr>
        <a:xfrm>
          <a:off x="0" y="0"/>
          <a:ext cx="0" cy="0"/>
          <a:chOff x="0" y="0"/>
          <a:chExt cx="0" cy="0"/>
        </a:xfrm>
      </p:grpSpPr>
      <p:sp>
        <p:nvSpPr>
          <p:cNvPr id="2976" name="Google Shape;2976;gb774fc40e9_0_14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7" name="Google Shape;2977;gb774fc40e9_0_1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5"/>
        <p:cNvGrpSpPr/>
        <p:nvPr/>
      </p:nvGrpSpPr>
      <p:grpSpPr>
        <a:xfrm>
          <a:off x="0" y="0"/>
          <a:ext cx="0" cy="0"/>
          <a:chOff x="0" y="0"/>
          <a:chExt cx="0" cy="0"/>
        </a:xfrm>
      </p:grpSpPr>
      <p:sp>
        <p:nvSpPr>
          <p:cNvPr id="2976" name="Google Shape;2976;gb774fc40e9_0_14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7" name="Google Shape;2977;gb774fc40e9_0_1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38749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5"/>
        <p:cNvGrpSpPr/>
        <p:nvPr/>
      </p:nvGrpSpPr>
      <p:grpSpPr>
        <a:xfrm>
          <a:off x="0" y="0"/>
          <a:ext cx="0" cy="0"/>
          <a:chOff x="0" y="0"/>
          <a:chExt cx="0" cy="0"/>
        </a:xfrm>
      </p:grpSpPr>
      <p:sp>
        <p:nvSpPr>
          <p:cNvPr id="2976" name="Google Shape;2976;gb774fc40e9_0_14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7" name="Google Shape;2977;gb774fc40e9_0_1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04783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4"/>
        <p:cNvGrpSpPr/>
        <p:nvPr/>
      </p:nvGrpSpPr>
      <p:grpSpPr>
        <a:xfrm>
          <a:off x="0" y="0"/>
          <a:ext cx="0" cy="0"/>
          <a:chOff x="0" y="0"/>
          <a:chExt cx="0" cy="0"/>
        </a:xfrm>
      </p:grpSpPr>
      <p:sp>
        <p:nvSpPr>
          <p:cNvPr id="2985" name="Google Shape;2985;gb774fc40e9_0_13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6" name="Google Shape;2986;gb774fc40e9_0_1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2"/>
        <p:cNvGrpSpPr/>
        <p:nvPr/>
      </p:nvGrpSpPr>
      <p:grpSpPr>
        <a:xfrm>
          <a:off x="0" y="0"/>
          <a:ext cx="0" cy="0"/>
          <a:chOff x="0" y="0"/>
          <a:chExt cx="0" cy="0"/>
        </a:xfrm>
      </p:grpSpPr>
      <p:sp>
        <p:nvSpPr>
          <p:cNvPr id="2763" name="Google Shape;2763;gac85b9cf0f_0_16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4" name="Google Shape;2764;gac85b9cf0f_0_1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8"/>
        <p:cNvGrpSpPr/>
        <p:nvPr/>
      </p:nvGrpSpPr>
      <p:grpSpPr>
        <a:xfrm>
          <a:off x="0" y="0"/>
          <a:ext cx="0" cy="0"/>
          <a:chOff x="0" y="0"/>
          <a:chExt cx="0" cy="0"/>
        </a:xfrm>
      </p:grpSpPr>
      <p:sp>
        <p:nvSpPr>
          <p:cNvPr id="3789" name="Google Shape;3789;gb774fc40e9_0_1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0" name="Google Shape;3790;gb774fc40e9_0_1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title"/>
          </p:nvPr>
        </p:nvSpPr>
        <p:spPr>
          <a:xfrm>
            <a:off x="902450" y="1316988"/>
            <a:ext cx="7715100" cy="2307000"/>
          </a:xfrm>
          <a:prstGeom prst="rect">
            <a:avLst/>
          </a:prstGeom>
        </p:spPr>
        <p:txBody>
          <a:bodyPr spcFirstLastPara="1" wrap="square" lIns="91425" tIns="91425" rIns="91425" bIns="91425" anchor="ctr" anchorCtr="0">
            <a:noAutofit/>
          </a:bodyPr>
          <a:lstStyle>
            <a:lvl1pPr lvl="0">
              <a:spcBef>
                <a:spcPts val="0"/>
              </a:spcBef>
              <a:spcAft>
                <a:spcPts val="0"/>
              </a:spcAft>
              <a:buSzPts val="2600"/>
              <a:buNone/>
              <a:defRPr sz="4700" i="1">
                <a:latin typeface="Montserrat ExtraBold"/>
                <a:ea typeface="Montserrat ExtraBold"/>
                <a:cs typeface="Montserrat ExtraBold"/>
                <a:sym typeface="Montserrat ExtraBold"/>
              </a:defRPr>
            </a:lvl1pPr>
            <a:lvl2pPr lvl="1">
              <a:spcBef>
                <a:spcPts val="0"/>
              </a:spcBef>
              <a:spcAft>
                <a:spcPts val="0"/>
              </a:spcAft>
              <a:buSzPts val="2600"/>
              <a:buNone/>
              <a:defRPr>
                <a:latin typeface="Roboto"/>
                <a:ea typeface="Roboto"/>
                <a:cs typeface="Roboto"/>
                <a:sym typeface="Roboto"/>
              </a:defRPr>
            </a:lvl2pPr>
            <a:lvl3pPr lvl="2">
              <a:spcBef>
                <a:spcPts val="0"/>
              </a:spcBef>
              <a:spcAft>
                <a:spcPts val="0"/>
              </a:spcAft>
              <a:buSzPts val="2600"/>
              <a:buNone/>
              <a:defRPr>
                <a:latin typeface="Roboto"/>
                <a:ea typeface="Roboto"/>
                <a:cs typeface="Roboto"/>
                <a:sym typeface="Roboto"/>
              </a:defRPr>
            </a:lvl3pPr>
            <a:lvl4pPr lvl="3">
              <a:spcBef>
                <a:spcPts val="0"/>
              </a:spcBef>
              <a:spcAft>
                <a:spcPts val="0"/>
              </a:spcAft>
              <a:buSzPts val="2600"/>
              <a:buNone/>
              <a:defRPr>
                <a:latin typeface="Roboto"/>
                <a:ea typeface="Roboto"/>
                <a:cs typeface="Roboto"/>
                <a:sym typeface="Roboto"/>
              </a:defRPr>
            </a:lvl4pPr>
            <a:lvl5pPr lvl="4">
              <a:spcBef>
                <a:spcPts val="0"/>
              </a:spcBef>
              <a:spcAft>
                <a:spcPts val="0"/>
              </a:spcAft>
              <a:buSzPts val="2600"/>
              <a:buNone/>
              <a:defRPr>
                <a:latin typeface="Roboto"/>
                <a:ea typeface="Roboto"/>
                <a:cs typeface="Roboto"/>
                <a:sym typeface="Roboto"/>
              </a:defRPr>
            </a:lvl5pPr>
            <a:lvl6pPr lvl="5">
              <a:spcBef>
                <a:spcPts val="0"/>
              </a:spcBef>
              <a:spcAft>
                <a:spcPts val="0"/>
              </a:spcAft>
              <a:buSzPts val="2600"/>
              <a:buNone/>
              <a:defRPr>
                <a:latin typeface="Roboto"/>
                <a:ea typeface="Roboto"/>
                <a:cs typeface="Roboto"/>
                <a:sym typeface="Roboto"/>
              </a:defRPr>
            </a:lvl6pPr>
            <a:lvl7pPr lvl="6">
              <a:spcBef>
                <a:spcPts val="0"/>
              </a:spcBef>
              <a:spcAft>
                <a:spcPts val="0"/>
              </a:spcAft>
              <a:buSzPts val="2600"/>
              <a:buNone/>
              <a:defRPr>
                <a:latin typeface="Roboto"/>
                <a:ea typeface="Roboto"/>
                <a:cs typeface="Roboto"/>
                <a:sym typeface="Roboto"/>
              </a:defRPr>
            </a:lvl7pPr>
            <a:lvl8pPr lvl="7">
              <a:spcBef>
                <a:spcPts val="0"/>
              </a:spcBef>
              <a:spcAft>
                <a:spcPts val="0"/>
              </a:spcAft>
              <a:buSzPts val="2600"/>
              <a:buNone/>
              <a:defRPr>
                <a:latin typeface="Roboto"/>
                <a:ea typeface="Roboto"/>
                <a:cs typeface="Roboto"/>
                <a:sym typeface="Roboto"/>
              </a:defRPr>
            </a:lvl8pPr>
            <a:lvl9pPr lvl="8">
              <a:spcBef>
                <a:spcPts val="0"/>
              </a:spcBef>
              <a:spcAft>
                <a:spcPts val="0"/>
              </a:spcAft>
              <a:buSzPts val="2600"/>
              <a:buNone/>
              <a:defRPr>
                <a:latin typeface="Roboto"/>
                <a:ea typeface="Roboto"/>
                <a:cs typeface="Roboto"/>
                <a:sym typeface="Roboto"/>
              </a:defRPr>
            </a:lvl9pPr>
          </a:lstStyle>
          <a:p>
            <a:endParaRPr/>
          </a:p>
        </p:txBody>
      </p:sp>
      <p:sp>
        <p:nvSpPr>
          <p:cNvPr id="10" name="Google Shape;10;p2"/>
          <p:cNvSpPr txBox="1">
            <a:spLocks noGrp="1"/>
          </p:cNvSpPr>
          <p:nvPr>
            <p:ph type="subTitle" idx="1"/>
          </p:nvPr>
        </p:nvSpPr>
        <p:spPr>
          <a:xfrm>
            <a:off x="1913450" y="3837750"/>
            <a:ext cx="5693100" cy="435600"/>
          </a:xfrm>
          <a:prstGeom prst="rect">
            <a:avLst/>
          </a:prstGeom>
        </p:spPr>
        <p:txBody>
          <a:bodyPr spcFirstLastPara="1" wrap="square" lIns="91425" tIns="91425" rIns="91425" bIns="91425" anchor="t" anchorCtr="0">
            <a:noAutofit/>
          </a:bodyPr>
          <a:lstStyle>
            <a:lvl1pPr lvl="0" algn="ctr">
              <a:spcBef>
                <a:spcPts val="0"/>
              </a:spcBef>
              <a:spcAft>
                <a:spcPts val="0"/>
              </a:spcAft>
              <a:buSzPts val="2200"/>
              <a:buNone/>
              <a:defRPr sz="1800">
                <a:solidFill>
                  <a:srgbClr val="434343"/>
                </a:solidFill>
                <a:latin typeface="Montserrat Medium"/>
                <a:ea typeface="Montserrat Medium"/>
                <a:cs typeface="Montserrat Medium"/>
                <a:sym typeface="Montserrat Medium"/>
              </a:defRPr>
            </a:lvl1pPr>
            <a:lvl2pPr lvl="1">
              <a:spcBef>
                <a:spcPts val="0"/>
              </a:spcBef>
              <a:spcAft>
                <a:spcPts val="0"/>
              </a:spcAft>
              <a:buSzPts val="2200"/>
              <a:buNone/>
              <a:defRPr>
                <a:latin typeface="Roboto"/>
                <a:ea typeface="Roboto"/>
                <a:cs typeface="Roboto"/>
                <a:sym typeface="Roboto"/>
              </a:defRPr>
            </a:lvl2pPr>
            <a:lvl3pPr lvl="2">
              <a:spcBef>
                <a:spcPts val="0"/>
              </a:spcBef>
              <a:spcAft>
                <a:spcPts val="0"/>
              </a:spcAft>
              <a:buSzPts val="2200"/>
              <a:buNone/>
              <a:defRPr>
                <a:latin typeface="Roboto"/>
                <a:ea typeface="Roboto"/>
                <a:cs typeface="Roboto"/>
                <a:sym typeface="Roboto"/>
              </a:defRPr>
            </a:lvl3pPr>
            <a:lvl4pPr lvl="3">
              <a:spcBef>
                <a:spcPts val="0"/>
              </a:spcBef>
              <a:spcAft>
                <a:spcPts val="0"/>
              </a:spcAft>
              <a:buSzPts val="2200"/>
              <a:buNone/>
              <a:defRPr>
                <a:latin typeface="Roboto"/>
                <a:ea typeface="Roboto"/>
                <a:cs typeface="Roboto"/>
                <a:sym typeface="Roboto"/>
              </a:defRPr>
            </a:lvl4pPr>
            <a:lvl5pPr lvl="4">
              <a:spcBef>
                <a:spcPts val="0"/>
              </a:spcBef>
              <a:spcAft>
                <a:spcPts val="0"/>
              </a:spcAft>
              <a:buSzPts val="2200"/>
              <a:buNone/>
              <a:defRPr>
                <a:latin typeface="Roboto"/>
                <a:ea typeface="Roboto"/>
                <a:cs typeface="Roboto"/>
                <a:sym typeface="Roboto"/>
              </a:defRPr>
            </a:lvl5pPr>
            <a:lvl6pPr lvl="5">
              <a:spcBef>
                <a:spcPts val="0"/>
              </a:spcBef>
              <a:spcAft>
                <a:spcPts val="0"/>
              </a:spcAft>
              <a:buSzPts val="2200"/>
              <a:buNone/>
              <a:defRPr>
                <a:latin typeface="Roboto"/>
                <a:ea typeface="Roboto"/>
                <a:cs typeface="Roboto"/>
                <a:sym typeface="Roboto"/>
              </a:defRPr>
            </a:lvl6pPr>
            <a:lvl7pPr lvl="6">
              <a:spcBef>
                <a:spcPts val="0"/>
              </a:spcBef>
              <a:spcAft>
                <a:spcPts val="0"/>
              </a:spcAft>
              <a:buSzPts val="2200"/>
              <a:buNone/>
              <a:defRPr>
                <a:latin typeface="Roboto"/>
                <a:ea typeface="Roboto"/>
                <a:cs typeface="Roboto"/>
                <a:sym typeface="Roboto"/>
              </a:defRPr>
            </a:lvl7pPr>
            <a:lvl8pPr lvl="7">
              <a:spcBef>
                <a:spcPts val="0"/>
              </a:spcBef>
              <a:spcAft>
                <a:spcPts val="0"/>
              </a:spcAft>
              <a:buSzPts val="2200"/>
              <a:buNone/>
              <a:defRPr>
                <a:latin typeface="Roboto"/>
                <a:ea typeface="Roboto"/>
                <a:cs typeface="Roboto"/>
                <a:sym typeface="Roboto"/>
              </a:defRPr>
            </a:lvl8pPr>
            <a:lvl9pPr lvl="8">
              <a:spcBef>
                <a:spcPts val="0"/>
              </a:spcBef>
              <a:spcAft>
                <a:spcPts val="0"/>
              </a:spcAft>
              <a:buSzPts val="2200"/>
              <a:buNone/>
              <a:defRPr>
                <a:latin typeface="Roboto"/>
                <a:ea typeface="Roboto"/>
                <a:cs typeface="Roboto"/>
                <a:sym typeface="Roboto"/>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OBJECT_1_1_1">
    <p:spTree>
      <p:nvGrpSpPr>
        <p:cNvPr id="1" name="Shape 1950"/>
        <p:cNvGrpSpPr/>
        <p:nvPr/>
      </p:nvGrpSpPr>
      <p:grpSpPr>
        <a:xfrm>
          <a:off x="0" y="0"/>
          <a:ext cx="0" cy="0"/>
          <a:chOff x="0" y="0"/>
          <a:chExt cx="0" cy="0"/>
        </a:xfrm>
      </p:grpSpPr>
      <p:sp>
        <p:nvSpPr>
          <p:cNvPr id="1951" name="Google Shape;1951;p26"/>
          <p:cNvSpPr txBox="1">
            <a:spLocks noGrp="1"/>
          </p:cNvSpPr>
          <p:nvPr>
            <p:ph type="title"/>
          </p:nvPr>
        </p:nvSpPr>
        <p:spPr>
          <a:xfrm>
            <a:off x="2768250" y="890900"/>
            <a:ext cx="3607500" cy="909900"/>
          </a:xfrm>
          <a:prstGeom prst="rect">
            <a:avLst/>
          </a:prstGeom>
          <a:noFill/>
          <a:ln>
            <a:noFill/>
          </a:ln>
        </p:spPr>
        <p:txBody>
          <a:bodyPr spcFirstLastPara="1" wrap="square" lIns="0" tIns="0" rIns="0" bIns="0" anchor="b" anchorCtr="0">
            <a:noAutofit/>
          </a:bodyPr>
          <a:lstStyle>
            <a:lvl1pPr lvl="0" algn="l" rtl="0">
              <a:spcBef>
                <a:spcPts val="0"/>
              </a:spcBef>
              <a:spcAft>
                <a:spcPts val="0"/>
              </a:spcAft>
              <a:buSzPts val="3300"/>
              <a:buNone/>
              <a:defRPr sz="6000" i="0"/>
            </a:lvl1pPr>
            <a:lvl2pPr lvl="1" rtl="0">
              <a:spcBef>
                <a:spcPts val="0"/>
              </a:spcBef>
              <a:spcAft>
                <a:spcPts val="0"/>
              </a:spcAft>
              <a:buSzPts val="3300"/>
              <a:buNone/>
              <a:defRPr sz="3300"/>
            </a:lvl2pPr>
            <a:lvl3pPr lvl="2" rtl="0">
              <a:spcBef>
                <a:spcPts val="0"/>
              </a:spcBef>
              <a:spcAft>
                <a:spcPts val="0"/>
              </a:spcAft>
              <a:buSzPts val="3300"/>
              <a:buNone/>
              <a:defRPr sz="3300"/>
            </a:lvl3pPr>
            <a:lvl4pPr lvl="3" rtl="0">
              <a:spcBef>
                <a:spcPts val="0"/>
              </a:spcBef>
              <a:spcAft>
                <a:spcPts val="0"/>
              </a:spcAft>
              <a:buSzPts val="3300"/>
              <a:buNone/>
              <a:defRPr sz="3300"/>
            </a:lvl4pPr>
            <a:lvl5pPr lvl="4" rtl="0">
              <a:spcBef>
                <a:spcPts val="0"/>
              </a:spcBef>
              <a:spcAft>
                <a:spcPts val="0"/>
              </a:spcAft>
              <a:buSzPts val="3300"/>
              <a:buNone/>
              <a:defRPr sz="3300"/>
            </a:lvl5pPr>
            <a:lvl6pPr lvl="5" rtl="0">
              <a:spcBef>
                <a:spcPts val="0"/>
              </a:spcBef>
              <a:spcAft>
                <a:spcPts val="0"/>
              </a:spcAft>
              <a:buSzPts val="3300"/>
              <a:buNone/>
              <a:defRPr sz="3300"/>
            </a:lvl6pPr>
            <a:lvl7pPr lvl="6" rtl="0">
              <a:spcBef>
                <a:spcPts val="0"/>
              </a:spcBef>
              <a:spcAft>
                <a:spcPts val="0"/>
              </a:spcAft>
              <a:buSzPts val="3300"/>
              <a:buNone/>
              <a:defRPr sz="3300"/>
            </a:lvl7pPr>
            <a:lvl8pPr lvl="7" rtl="0">
              <a:spcBef>
                <a:spcPts val="0"/>
              </a:spcBef>
              <a:spcAft>
                <a:spcPts val="0"/>
              </a:spcAft>
              <a:buSzPts val="3300"/>
              <a:buNone/>
              <a:defRPr sz="3300"/>
            </a:lvl8pPr>
            <a:lvl9pPr lvl="8" rtl="0">
              <a:spcBef>
                <a:spcPts val="0"/>
              </a:spcBef>
              <a:spcAft>
                <a:spcPts val="0"/>
              </a:spcAft>
              <a:buSzPts val="3300"/>
              <a:buNone/>
              <a:defRPr sz="3300"/>
            </a:lvl9pPr>
          </a:lstStyle>
          <a:p>
            <a:endParaRPr/>
          </a:p>
        </p:txBody>
      </p:sp>
      <p:sp>
        <p:nvSpPr>
          <p:cNvPr id="1952" name="Google Shape;1952;p26"/>
          <p:cNvSpPr txBox="1">
            <a:spLocks noGrp="1"/>
          </p:cNvSpPr>
          <p:nvPr>
            <p:ph type="subTitle" idx="1"/>
          </p:nvPr>
        </p:nvSpPr>
        <p:spPr>
          <a:xfrm>
            <a:off x="2919450" y="2281950"/>
            <a:ext cx="3305100" cy="909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atin typeface="Montserrat"/>
                <a:ea typeface="Montserrat"/>
                <a:cs typeface="Montserrat"/>
                <a:sym typeface="Montserrat"/>
              </a:defRPr>
            </a:lvl1pPr>
            <a:lvl2pPr lvl="1" algn="ctr" rtl="0">
              <a:spcBef>
                <a:spcPts val="0"/>
              </a:spcBef>
              <a:spcAft>
                <a:spcPts val="0"/>
              </a:spcAft>
              <a:buNone/>
              <a:defRPr sz="1400">
                <a:latin typeface="Montserrat"/>
                <a:ea typeface="Montserrat"/>
                <a:cs typeface="Montserrat"/>
                <a:sym typeface="Montserrat"/>
              </a:defRPr>
            </a:lvl2pPr>
            <a:lvl3pPr lvl="2" algn="ctr" rtl="0">
              <a:spcBef>
                <a:spcPts val="0"/>
              </a:spcBef>
              <a:spcAft>
                <a:spcPts val="0"/>
              </a:spcAft>
              <a:buNone/>
              <a:defRPr sz="1400">
                <a:latin typeface="Montserrat"/>
                <a:ea typeface="Montserrat"/>
                <a:cs typeface="Montserrat"/>
                <a:sym typeface="Montserrat"/>
              </a:defRPr>
            </a:lvl3pPr>
            <a:lvl4pPr lvl="3" algn="ctr" rtl="0">
              <a:spcBef>
                <a:spcPts val="0"/>
              </a:spcBef>
              <a:spcAft>
                <a:spcPts val="0"/>
              </a:spcAft>
              <a:buNone/>
              <a:defRPr sz="1400">
                <a:latin typeface="Montserrat"/>
                <a:ea typeface="Montserrat"/>
                <a:cs typeface="Montserrat"/>
                <a:sym typeface="Montserrat"/>
              </a:defRPr>
            </a:lvl4pPr>
            <a:lvl5pPr lvl="4" algn="ctr" rtl="0">
              <a:spcBef>
                <a:spcPts val="0"/>
              </a:spcBef>
              <a:spcAft>
                <a:spcPts val="0"/>
              </a:spcAft>
              <a:buNone/>
              <a:defRPr sz="1400">
                <a:latin typeface="Montserrat"/>
                <a:ea typeface="Montserrat"/>
                <a:cs typeface="Montserrat"/>
                <a:sym typeface="Montserrat"/>
              </a:defRPr>
            </a:lvl5pPr>
            <a:lvl6pPr lvl="5" algn="ctr" rtl="0">
              <a:spcBef>
                <a:spcPts val="0"/>
              </a:spcBef>
              <a:spcAft>
                <a:spcPts val="0"/>
              </a:spcAft>
              <a:buNone/>
              <a:defRPr sz="1400">
                <a:latin typeface="Montserrat"/>
                <a:ea typeface="Montserrat"/>
                <a:cs typeface="Montserrat"/>
                <a:sym typeface="Montserrat"/>
              </a:defRPr>
            </a:lvl6pPr>
            <a:lvl7pPr lvl="6" algn="ctr" rtl="0">
              <a:spcBef>
                <a:spcPts val="0"/>
              </a:spcBef>
              <a:spcAft>
                <a:spcPts val="0"/>
              </a:spcAft>
              <a:buNone/>
              <a:defRPr sz="1400">
                <a:latin typeface="Montserrat"/>
                <a:ea typeface="Montserrat"/>
                <a:cs typeface="Montserrat"/>
                <a:sym typeface="Montserrat"/>
              </a:defRPr>
            </a:lvl7pPr>
            <a:lvl8pPr lvl="7" algn="ctr" rtl="0">
              <a:spcBef>
                <a:spcPts val="0"/>
              </a:spcBef>
              <a:spcAft>
                <a:spcPts val="0"/>
              </a:spcAft>
              <a:buNone/>
              <a:defRPr sz="1400">
                <a:latin typeface="Montserrat"/>
                <a:ea typeface="Montserrat"/>
                <a:cs typeface="Montserrat"/>
                <a:sym typeface="Montserrat"/>
              </a:defRPr>
            </a:lvl8pPr>
            <a:lvl9pPr lvl="8" algn="ctr" rtl="0">
              <a:spcBef>
                <a:spcPts val="0"/>
              </a:spcBef>
              <a:spcAft>
                <a:spcPts val="0"/>
              </a:spcAft>
              <a:buNone/>
              <a:defRPr sz="1400">
                <a:latin typeface="Montserrat"/>
                <a:ea typeface="Montserrat"/>
                <a:cs typeface="Montserrat"/>
                <a:sym typeface="Montserrat"/>
              </a:defRPr>
            </a:lvl9pPr>
          </a:lstStyle>
          <a:p>
            <a:endParaRPr/>
          </a:p>
        </p:txBody>
      </p:sp>
      <p:sp>
        <p:nvSpPr>
          <p:cNvPr id="1953" name="Google Shape;1953;p26"/>
          <p:cNvSpPr txBox="1">
            <a:spLocks noGrp="1"/>
          </p:cNvSpPr>
          <p:nvPr>
            <p:ph type="subTitle" idx="2"/>
          </p:nvPr>
        </p:nvSpPr>
        <p:spPr>
          <a:xfrm>
            <a:off x="2919450" y="3843138"/>
            <a:ext cx="3305100" cy="426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100">
                <a:latin typeface="Montserrat"/>
                <a:ea typeface="Montserrat"/>
                <a:cs typeface="Montserrat"/>
                <a:sym typeface="Montserrat"/>
              </a:defRPr>
            </a:lvl1pPr>
            <a:lvl2pPr lvl="1" algn="ctr" rtl="0">
              <a:spcBef>
                <a:spcPts val="0"/>
              </a:spcBef>
              <a:spcAft>
                <a:spcPts val="0"/>
              </a:spcAft>
              <a:buNone/>
              <a:defRPr sz="1100">
                <a:latin typeface="Montserrat"/>
                <a:ea typeface="Montserrat"/>
                <a:cs typeface="Montserrat"/>
                <a:sym typeface="Montserrat"/>
              </a:defRPr>
            </a:lvl2pPr>
            <a:lvl3pPr lvl="2" algn="ctr" rtl="0">
              <a:spcBef>
                <a:spcPts val="0"/>
              </a:spcBef>
              <a:spcAft>
                <a:spcPts val="0"/>
              </a:spcAft>
              <a:buNone/>
              <a:defRPr sz="1100">
                <a:latin typeface="Montserrat"/>
                <a:ea typeface="Montserrat"/>
                <a:cs typeface="Montserrat"/>
                <a:sym typeface="Montserrat"/>
              </a:defRPr>
            </a:lvl3pPr>
            <a:lvl4pPr lvl="3" algn="ctr" rtl="0">
              <a:spcBef>
                <a:spcPts val="0"/>
              </a:spcBef>
              <a:spcAft>
                <a:spcPts val="0"/>
              </a:spcAft>
              <a:buNone/>
              <a:defRPr sz="1100">
                <a:latin typeface="Montserrat"/>
                <a:ea typeface="Montserrat"/>
                <a:cs typeface="Montserrat"/>
                <a:sym typeface="Montserrat"/>
              </a:defRPr>
            </a:lvl4pPr>
            <a:lvl5pPr lvl="4" algn="ctr" rtl="0">
              <a:spcBef>
                <a:spcPts val="0"/>
              </a:spcBef>
              <a:spcAft>
                <a:spcPts val="0"/>
              </a:spcAft>
              <a:buNone/>
              <a:defRPr sz="1100">
                <a:latin typeface="Montserrat"/>
                <a:ea typeface="Montserrat"/>
                <a:cs typeface="Montserrat"/>
                <a:sym typeface="Montserrat"/>
              </a:defRPr>
            </a:lvl5pPr>
            <a:lvl6pPr lvl="5" algn="ctr" rtl="0">
              <a:spcBef>
                <a:spcPts val="0"/>
              </a:spcBef>
              <a:spcAft>
                <a:spcPts val="0"/>
              </a:spcAft>
              <a:buNone/>
              <a:defRPr sz="1100">
                <a:latin typeface="Montserrat"/>
                <a:ea typeface="Montserrat"/>
                <a:cs typeface="Montserrat"/>
                <a:sym typeface="Montserrat"/>
              </a:defRPr>
            </a:lvl6pPr>
            <a:lvl7pPr lvl="6" algn="ctr" rtl="0">
              <a:spcBef>
                <a:spcPts val="0"/>
              </a:spcBef>
              <a:spcAft>
                <a:spcPts val="0"/>
              </a:spcAft>
              <a:buNone/>
              <a:defRPr sz="1100">
                <a:latin typeface="Montserrat"/>
                <a:ea typeface="Montserrat"/>
                <a:cs typeface="Montserrat"/>
                <a:sym typeface="Montserrat"/>
              </a:defRPr>
            </a:lvl7pPr>
            <a:lvl8pPr lvl="7" algn="ctr" rtl="0">
              <a:spcBef>
                <a:spcPts val="0"/>
              </a:spcBef>
              <a:spcAft>
                <a:spcPts val="0"/>
              </a:spcAft>
              <a:buNone/>
              <a:defRPr sz="1100">
                <a:latin typeface="Montserrat"/>
                <a:ea typeface="Montserrat"/>
                <a:cs typeface="Montserrat"/>
                <a:sym typeface="Montserrat"/>
              </a:defRPr>
            </a:lvl8pPr>
            <a:lvl9pPr lvl="8" algn="ctr" rtl="0">
              <a:spcBef>
                <a:spcPts val="0"/>
              </a:spcBef>
              <a:spcAft>
                <a:spcPts val="0"/>
              </a:spcAft>
              <a:buNone/>
              <a:defRPr sz="1100">
                <a:latin typeface="Montserrat"/>
                <a:ea typeface="Montserrat"/>
                <a:cs typeface="Montserrat"/>
                <a:sym typeface="Montserrat"/>
              </a:defRPr>
            </a:lvl9pPr>
          </a:lstStyle>
          <a:p>
            <a:endParaRPr/>
          </a:p>
        </p:txBody>
      </p:sp>
      <p:sp>
        <p:nvSpPr>
          <p:cNvPr id="1954" name="Google Shape;1954;p26"/>
          <p:cNvSpPr txBox="1"/>
          <p:nvPr/>
        </p:nvSpPr>
        <p:spPr>
          <a:xfrm>
            <a:off x="3110550" y="3259863"/>
            <a:ext cx="2922900" cy="568200"/>
          </a:xfrm>
          <a:prstGeom prst="rect">
            <a:avLst/>
          </a:prstGeom>
          <a:noFill/>
          <a:ln>
            <a:noFill/>
          </a:ln>
        </p:spPr>
        <p:txBody>
          <a:bodyPr spcFirstLastPara="1" wrap="square" lIns="91425" tIns="91425" rIns="91425" bIns="91425" anchor="t" anchorCtr="0">
            <a:noAutofit/>
          </a:bodyPr>
          <a:lstStyle/>
          <a:p>
            <a:pPr marL="0" lvl="0" indent="0" algn="ctr" rtl="0">
              <a:lnSpc>
                <a:spcPct val="114000"/>
              </a:lnSpc>
              <a:spcBef>
                <a:spcPts val="0"/>
              </a:spcBef>
              <a:spcAft>
                <a:spcPts val="0"/>
              </a:spcAft>
              <a:buClr>
                <a:schemeClr val="dk1"/>
              </a:buClr>
              <a:buSzPts val="1100"/>
              <a:buFont typeface="Arial"/>
              <a:buNone/>
            </a:pPr>
            <a:r>
              <a:rPr lang="en" sz="900">
                <a:solidFill>
                  <a:schemeClr val="dk1"/>
                </a:solidFill>
                <a:latin typeface="Montserrat Light"/>
                <a:ea typeface="Montserrat Light"/>
                <a:cs typeface="Montserrat Light"/>
                <a:sym typeface="Montserrat Light"/>
              </a:rPr>
              <a:t>CREDITS: This presentation template was created by</a:t>
            </a:r>
            <a:r>
              <a:rPr lang="en" sz="900" b="1">
                <a:solidFill>
                  <a:schemeClr val="dk1"/>
                </a:solidFill>
                <a:latin typeface="Montserrat"/>
                <a:ea typeface="Montserrat"/>
                <a:cs typeface="Montserrat"/>
                <a:sym typeface="Montserrat"/>
              </a:rPr>
              <a:t> </a:t>
            </a:r>
            <a:r>
              <a:rPr lang="en" sz="900" b="1">
                <a:solidFill>
                  <a:schemeClr val="dk1"/>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900" b="1">
                <a:solidFill>
                  <a:schemeClr val="dk1"/>
                </a:solidFill>
                <a:latin typeface="Montserrat"/>
                <a:ea typeface="Montserrat"/>
                <a:cs typeface="Montserrat"/>
                <a:sym typeface="Montserrat"/>
              </a:rPr>
              <a:t>,</a:t>
            </a:r>
            <a:r>
              <a:rPr lang="en" sz="900">
                <a:solidFill>
                  <a:schemeClr val="dk1"/>
                </a:solidFill>
                <a:latin typeface="Montserrat Light"/>
                <a:ea typeface="Montserrat Light"/>
                <a:cs typeface="Montserrat Light"/>
                <a:sym typeface="Montserrat Light"/>
              </a:rPr>
              <a:t> including icons by </a:t>
            </a:r>
            <a:r>
              <a:rPr lang="en" sz="9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900" b="1">
                <a:solidFill>
                  <a:schemeClr val="dk1"/>
                </a:solidFill>
                <a:latin typeface="Montserrat"/>
                <a:ea typeface="Montserrat"/>
                <a:cs typeface="Montserrat"/>
                <a:sym typeface="Montserrat"/>
              </a:rPr>
              <a:t>, </a:t>
            </a:r>
            <a:r>
              <a:rPr lang="en" sz="900">
                <a:solidFill>
                  <a:schemeClr val="dk1"/>
                </a:solidFill>
                <a:latin typeface="Montserrat Light"/>
                <a:ea typeface="Montserrat Light"/>
                <a:cs typeface="Montserrat Light"/>
                <a:sym typeface="Montserrat Light"/>
              </a:rPr>
              <a:t>infographics &amp; images by </a:t>
            </a:r>
            <a:r>
              <a:rPr lang="en" sz="900" b="1">
                <a:solidFill>
                  <a:schemeClr val="dk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r>
              <a:rPr lang="en" sz="900" b="1">
                <a:solidFill>
                  <a:schemeClr val="dk1"/>
                </a:solidFill>
                <a:latin typeface="Montserrat"/>
                <a:ea typeface="Montserrat"/>
                <a:cs typeface="Montserrat"/>
                <a:sym typeface="Montserrat"/>
              </a:rPr>
              <a:t> </a:t>
            </a:r>
            <a:endParaRPr b="1">
              <a:solidFill>
                <a:schemeClr val="dk1"/>
              </a:solidFill>
              <a:latin typeface="Montserrat"/>
              <a:ea typeface="Montserrat"/>
              <a:cs typeface="Montserrat"/>
              <a:sym typeface="Montserrat"/>
            </a:endParaRPr>
          </a:p>
        </p:txBody>
      </p:sp>
      <p:sp>
        <p:nvSpPr>
          <p:cNvPr id="1955" name="Google Shape;1955;p26"/>
          <p:cNvSpPr/>
          <p:nvPr/>
        </p:nvSpPr>
        <p:spPr>
          <a:xfrm>
            <a:off x="460625" y="1157998"/>
            <a:ext cx="204355" cy="43126"/>
          </a:xfrm>
          <a:custGeom>
            <a:avLst/>
            <a:gdLst/>
            <a:ahLst/>
            <a:cxnLst/>
            <a:rect l="l" t="t" r="r" b="b"/>
            <a:pathLst>
              <a:path w="4371" h="702" extrusionOk="0">
                <a:moveTo>
                  <a:pt x="0" y="1"/>
                </a:moveTo>
                <a:lnTo>
                  <a:pt x="0" y="701"/>
                </a:lnTo>
                <a:lnTo>
                  <a:pt x="4370" y="701"/>
                </a:lnTo>
                <a:lnTo>
                  <a:pt x="43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6"/>
          <p:cNvSpPr/>
          <p:nvPr/>
        </p:nvSpPr>
        <p:spPr>
          <a:xfrm>
            <a:off x="506752" y="3893420"/>
            <a:ext cx="244576" cy="39085"/>
          </a:xfrm>
          <a:custGeom>
            <a:avLst/>
            <a:gdLst/>
            <a:ahLst/>
            <a:cxnLst/>
            <a:rect l="l" t="t" r="r" b="b"/>
            <a:pathLst>
              <a:path w="8141" h="1301" extrusionOk="0">
                <a:moveTo>
                  <a:pt x="1" y="0"/>
                </a:moveTo>
                <a:lnTo>
                  <a:pt x="1" y="1301"/>
                </a:lnTo>
                <a:lnTo>
                  <a:pt x="8140" y="1301"/>
                </a:lnTo>
                <a:lnTo>
                  <a:pt x="8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6"/>
          <p:cNvSpPr/>
          <p:nvPr/>
        </p:nvSpPr>
        <p:spPr>
          <a:xfrm>
            <a:off x="-268886" y="3893420"/>
            <a:ext cx="577267" cy="56149"/>
          </a:xfrm>
          <a:custGeom>
            <a:avLst/>
            <a:gdLst/>
            <a:ahLst/>
            <a:cxnLst/>
            <a:rect l="l" t="t" r="r" b="b"/>
            <a:pathLst>
              <a:path w="19215" h="1869" extrusionOk="0">
                <a:moveTo>
                  <a:pt x="0" y="0"/>
                </a:moveTo>
                <a:lnTo>
                  <a:pt x="0" y="1868"/>
                </a:lnTo>
                <a:lnTo>
                  <a:pt x="19214" y="1868"/>
                </a:lnTo>
                <a:lnTo>
                  <a:pt x="19214"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6"/>
          <p:cNvSpPr/>
          <p:nvPr/>
        </p:nvSpPr>
        <p:spPr>
          <a:xfrm>
            <a:off x="153825" y="4707584"/>
            <a:ext cx="489062" cy="55151"/>
          </a:xfrm>
          <a:custGeom>
            <a:avLst/>
            <a:gdLst/>
            <a:ahLst/>
            <a:cxnLst/>
            <a:rect l="l" t="t" r="r" b="b"/>
            <a:pathLst>
              <a:path w="16279" h="2603" extrusionOk="0">
                <a:moveTo>
                  <a:pt x="0" y="0"/>
                </a:moveTo>
                <a:lnTo>
                  <a:pt x="0" y="2602"/>
                </a:lnTo>
                <a:lnTo>
                  <a:pt x="16278" y="2602"/>
                </a:lnTo>
                <a:lnTo>
                  <a:pt x="16278"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6"/>
          <p:cNvSpPr/>
          <p:nvPr/>
        </p:nvSpPr>
        <p:spPr>
          <a:xfrm>
            <a:off x="28828" y="539955"/>
            <a:ext cx="215495" cy="34098"/>
          </a:xfrm>
          <a:custGeom>
            <a:avLst/>
            <a:gdLst/>
            <a:ahLst/>
            <a:cxnLst/>
            <a:rect l="l" t="t" r="r" b="b"/>
            <a:pathLst>
              <a:path w="7173" h="1135" extrusionOk="0">
                <a:moveTo>
                  <a:pt x="0" y="0"/>
                </a:moveTo>
                <a:lnTo>
                  <a:pt x="0" y="1134"/>
                </a:lnTo>
                <a:lnTo>
                  <a:pt x="7172" y="1134"/>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6"/>
          <p:cNvSpPr/>
          <p:nvPr/>
        </p:nvSpPr>
        <p:spPr>
          <a:xfrm>
            <a:off x="8569185" y="3077804"/>
            <a:ext cx="215495" cy="34098"/>
          </a:xfrm>
          <a:custGeom>
            <a:avLst/>
            <a:gdLst/>
            <a:ahLst/>
            <a:cxnLst/>
            <a:rect l="l" t="t" r="r" b="b"/>
            <a:pathLst>
              <a:path w="7173" h="1135" extrusionOk="0">
                <a:moveTo>
                  <a:pt x="0" y="1"/>
                </a:moveTo>
                <a:lnTo>
                  <a:pt x="0" y="1135"/>
                </a:lnTo>
                <a:lnTo>
                  <a:pt x="7172" y="1135"/>
                </a:lnTo>
                <a:lnTo>
                  <a:pt x="717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6"/>
          <p:cNvSpPr/>
          <p:nvPr/>
        </p:nvSpPr>
        <p:spPr>
          <a:xfrm>
            <a:off x="5635433" y="5083528"/>
            <a:ext cx="742621" cy="67175"/>
          </a:xfrm>
          <a:custGeom>
            <a:avLst/>
            <a:gdLst/>
            <a:ahLst/>
            <a:cxnLst/>
            <a:rect l="l" t="t" r="r" b="b"/>
            <a:pathLst>
              <a:path w="24719" h="2236" extrusionOk="0">
                <a:moveTo>
                  <a:pt x="1" y="0"/>
                </a:moveTo>
                <a:lnTo>
                  <a:pt x="1" y="2235"/>
                </a:lnTo>
                <a:lnTo>
                  <a:pt x="24719" y="2235"/>
                </a:lnTo>
                <a:lnTo>
                  <a:pt x="24719"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6"/>
          <p:cNvSpPr/>
          <p:nvPr/>
        </p:nvSpPr>
        <p:spPr>
          <a:xfrm>
            <a:off x="3062239" y="5003627"/>
            <a:ext cx="1304806" cy="21060"/>
          </a:xfrm>
          <a:custGeom>
            <a:avLst/>
            <a:gdLst/>
            <a:ahLst/>
            <a:cxnLst/>
            <a:rect l="l" t="t" r="r" b="b"/>
            <a:pathLst>
              <a:path w="43432" h="701" extrusionOk="0">
                <a:moveTo>
                  <a:pt x="0" y="0"/>
                </a:moveTo>
                <a:lnTo>
                  <a:pt x="0" y="701"/>
                </a:lnTo>
                <a:lnTo>
                  <a:pt x="43431" y="701"/>
                </a:lnTo>
                <a:lnTo>
                  <a:pt x="43431"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6"/>
          <p:cNvSpPr/>
          <p:nvPr/>
        </p:nvSpPr>
        <p:spPr>
          <a:xfrm rot="10800000" flipH="1">
            <a:off x="3757475" y="4878775"/>
            <a:ext cx="371801" cy="42375"/>
          </a:xfrm>
          <a:custGeom>
            <a:avLst/>
            <a:gdLst/>
            <a:ahLst/>
            <a:cxnLst/>
            <a:rect l="l" t="t" r="r" b="b"/>
            <a:pathLst>
              <a:path w="2469" h="701" extrusionOk="0">
                <a:moveTo>
                  <a:pt x="1" y="0"/>
                </a:moveTo>
                <a:lnTo>
                  <a:pt x="1" y="701"/>
                </a:lnTo>
                <a:lnTo>
                  <a:pt x="2469" y="701"/>
                </a:lnTo>
                <a:lnTo>
                  <a:pt x="24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6"/>
          <p:cNvSpPr/>
          <p:nvPr/>
        </p:nvSpPr>
        <p:spPr>
          <a:xfrm>
            <a:off x="6326880" y="4763186"/>
            <a:ext cx="139337" cy="39115"/>
          </a:xfrm>
          <a:custGeom>
            <a:avLst/>
            <a:gdLst/>
            <a:ahLst/>
            <a:cxnLst/>
            <a:rect l="l" t="t" r="r" b="b"/>
            <a:pathLst>
              <a:path w="4638" h="1302" extrusionOk="0">
                <a:moveTo>
                  <a:pt x="0" y="1"/>
                </a:moveTo>
                <a:lnTo>
                  <a:pt x="0" y="1301"/>
                </a:lnTo>
                <a:lnTo>
                  <a:pt x="4637" y="1301"/>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6"/>
          <p:cNvSpPr/>
          <p:nvPr/>
        </p:nvSpPr>
        <p:spPr>
          <a:xfrm>
            <a:off x="7409725" y="4873387"/>
            <a:ext cx="277634" cy="35076"/>
          </a:xfrm>
          <a:custGeom>
            <a:avLst/>
            <a:gdLst/>
            <a:ahLst/>
            <a:cxnLst/>
            <a:rect l="l" t="t" r="r" b="b"/>
            <a:pathLst>
              <a:path w="10909" h="1869" extrusionOk="0">
                <a:moveTo>
                  <a:pt x="1" y="1"/>
                </a:moveTo>
                <a:lnTo>
                  <a:pt x="1" y="1869"/>
                </a:lnTo>
                <a:lnTo>
                  <a:pt x="10908" y="1869"/>
                </a:lnTo>
                <a:lnTo>
                  <a:pt x="10908"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6"/>
          <p:cNvSpPr/>
          <p:nvPr/>
        </p:nvSpPr>
        <p:spPr>
          <a:xfrm>
            <a:off x="5099370" y="4726737"/>
            <a:ext cx="122303" cy="34098"/>
          </a:xfrm>
          <a:custGeom>
            <a:avLst/>
            <a:gdLst/>
            <a:ahLst/>
            <a:cxnLst/>
            <a:rect l="l" t="t" r="r" b="b"/>
            <a:pathLst>
              <a:path w="4071" h="1135" extrusionOk="0">
                <a:moveTo>
                  <a:pt x="1" y="0"/>
                </a:moveTo>
                <a:lnTo>
                  <a:pt x="1"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6"/>
          <p:cNvSpPr/>
          <p:nvPr/>
        </p:nvSpPr>
        <p:spPr>
          <a:xfrm>
            <a:off x="8185731" y="4717097"/>
            <a:ext cx="75166" cy="21090"/>
          </a:xfrm>
          <a:custGeom>
            <a:avLst/>
            <a:gdLst/>
            <a:ahLst/>
            <a:cxnLst/>
            <a:rect l="l" t="t" r="r" b="b"/>
            <a:pathLst>
              <a:path w="2502" h="702" extrusionOk="0">
                <a:moveTo>
                  <a:pt x="0" y="1"/>
                </a:moveTo>
                <a:lnTo>
                  <a:pt x="0" y="701"/>
                </a:lnTo>
                <a:lnTo>
                  <a:pt x="2502" y="701"/>
                </a:lnTo>
                <a:lnTo>
                  <a:pt x="25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6"/>
          <p:cNvSpPr/>
          <p:nvPr/>
        </p:nvSpPr>
        <p:spPr>
          <a:xfrm>
            <a:off x="2388263" y="4741459"/>
            <a:ext cx="277623" cy="20875"/>
          </a:xfrm>
          <a:custGeom>
            <a:avLst/>
            <a:gdLst/>
            <a:ahLst/>
            <a:cxnLst/>
            <a:rect l="l" t="t" r="r" b="b"/>
            <a:pathLst>
              <a:path w="9241" h="2602" extrusionOk="0">
                <a:moveTo>
                  <a:pt x="0" y="0"/>
                </a:moveTo>
                <a:lnTo>
                  <a:pt x="0" y="2602"/>
                </a:lnTo>
                <a:lnTo>
                  <a:pt x="9240" y="2602"/>
                </a:lnTo>
                <a:lnTo>
                  <a:pt x="92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6"/>
          <p:cNvSpPr/>
          <p:nvPr/>
        </p:nvSpPr>
        <p:spPr>
          <a:xfrm>
            <a:off x="5221668" y="5065058"/>
            <a:ext cx="122273" cy="35090"/>
          </a:xfrm>
          <a:custGeom>
            <a:avLst/>
            <a:gdLst/>
            <a:ahLst/>
            <a:cxnLst/>
            <a:rect l="l" t="t" r="r" b="b"/>
            <a:pathLst>
              <a:path w="4070" h="1168" extrusionOk="0">
                <a:moveTo>
                  <a:pt x="0" y="0"/>
                </a:moveTo>
                <a:lnTo>
                  <a:pt x="0" y="1168"/>
                </a:lnTo>
                <a:lnTo>
                  <a:pt x="4070" y="1168"/>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6"/>
          <p:cNvSpPr/>
          <p:nvPr/>
        </p:nvSpPr>
        <p:spPr>
          <a:xfrm rot="10800000" flipH="1">
            <a:off x="6023650" y="104784"/>
            <a:ext cx="1478915" cy="39650"/>
          </a:xfrm>
          <a:custGeom>
            <a:avLst/>
            <a:gdLst/>
            <a:ahLst/>
            <a:cxnLst/>
            <a:rect l="l" t="t" r="r" b="b"/>
            <a:pathLst>
              <a:path w="76489" h="701" extrusionOk="0">
                <a:moveTo>
                  <a:pt x="1" y="0"/>
                </a:moveTo>
                <a:lnTo>
                  <a:pt x="1" y="701"/>
                </a:lnTo>
                <a:lnTo>
                  <a:pt x="76489" y="701"/>
                </a:lnTo>
                <a:lnTo>
                  <a:pt x="76489"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6"/>
          <p:cNvSpPr/>
          <p:nvPr/>
        </p:nvSpPr>
        <p:spPr>
          <a:xfrm>
            <a:off x="8454188" y="3906474"/>
            <a:ext cx="131316" cy="21090"/>
          </a:xfrm>
          <a:custGeom>
            <a:avLst/>
            <a:gdLst/>
            <a:ahLst/>
            <a:cxnLst/>
            <a:rect l="l" t="t" r="r" b="b"/>
            <a:pathLst>
              <a:path w="4371" h="702" extrusionOk="0">
                <a:moveTo>
                  <a:pt x="0" y="1"/>
                </a:moveTo>
                <a:lnTo>
                  <a:pt x="0" y="701"/>
                </a:lnTo>
                <a:lnTo>
                  <a:pt x="4370" y="701"/>
                </a:lnTo>
                <a:lnTo>
                  <a:pt x="43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6"/>
          <p:cNvSpPr/>
          <p:nvPr/>
        </p:nvSpPr>
        <p:spPr>
          <a:xfrm rot="10800000" flipH="1">
            <a:off x="8722800" y="1766875"/>
            <a:ext cx="489092" cy="35128"/>
          </a:xfrm>
          <a:custGeom>
            <a:avLst/>
            <a:gdLst/>
            <a:ahLst/>
            <a:cxnLst/>
            <a:rect l="l" t="t" r="r" b="b"/>
            <a:pathLst>
              <a:path w="19248" h="1869" extrusionOk="0">
                <a:moveTo>
                  <a:pt x="0" y="0"/>
                </a:moveTo>
                <a:lnTo>
                  <a:pt x="0" y="1868"/>
                </a:lnTo>
                <a:lnTo>
                  <a:pt x="19247" y="1868"/>
                </a:lnTo>
                <a:lnTo>
                  <a:pt x="1924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6"/>
          <p:cNvSpPr/>
          <p:nvPr/>
        </p:nvSpPr>
        <p:spPr>
          <a:xfrm>
            <a:off x="736100" y="535446"/>
            <a:ext cx="270623" cy="43111"/>
          </a:xfrm>
          <a:custGeom>
            <a:avLst/>
            <a:gdLst/>
            <a:ahLst/>
            <a:cxnLst/>
            <a:rect l="l" t="t" r="r" b="b"/>
            <a:pathLst>
              <a:path w="9008" h="1435" extrusionOk="0">
                <a:moveTo>
                  <a:pt x="1" y="0"/>
                </a:moveTo>
                <a:lnTo>
                  <a:pt x="1" y="1434"/>
                </a:lnTo>
                <a:lnTo>
                  <a:pt x="9007" y="1434"/>
                </a:lnTo>
                <a:lnTo>
                  <a:pt x="900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6"/>
          <p:cNvSpPr/>
          <p:nvPr/>
        </p:nvSpPr>
        <p:spPr>
          <a:xfrm>
            <a:off x="399951" y="2301644"/>
            <a:ext cx="216486" cy="35120"/>
          </a:xfrm>
          <a:custGeom>
            <a:avLst/>
            <a:gdLst/>
            <a:ahLst/>
            <a:cxnLst/>
            <a:rect l="l" t="t" r="r" b="b"/>
            <a:pathLst>
              <a:path w="7206" h="1169" extrusionOk="0">
                <a:moveTo>
                  <a:pt x="0" y="1"/>
                </a:moveTo>
                <a:lnTo>
                  <a:pt x="0" y="1168"/>
                </a:lnTo>
                <a:lnTo>
                  <a:pt x="7205" y="1168"/>
                </a:lnTo>
                <a:lnTo>
                  <a:pt x="720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6"/>
          <p:cNvSpPr/>
          <p:nvPr/>
        </p:nvSpPr>
        <p:spPr>
          <a:xfrm>
            <a:off x="8264094" y="1458882"/>
            <a:ext cx="215495" cy="35090"/>
          </a:xfrm>
          <a:custGeom>
            <a:avLst/>
            <a:gdLst/>
            <a:ahLst/>
            <a:cxnLst/>
            <a:rect l="l" t="t" r="r" b="b"/>
            <a:pathLst>
              <a:path w="7173" h="1168" extrusionOk="0">
                <a:moveTo>
                  <a:pt x="0" y="0"/>
                </a:moveTo>
                <a:lnTo>
                  <a:pt x="0" y="1168"/>
                </a:lnTo>
                <a:lnTo>
                  <a:pt x="7172" y="1168"/>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6"/>
          <p:cNvSpPr/>
          <p:nvPr/>
        </p:nvSpPr>
        <p:spPr>
          <a:xfrm>
            <a:off x="8816577" y="3857831"/>
            <a:ext cx="743612" cy="68166"/>
          </a:xfrm>
          <a:custGeom>
            <a:avLst/>
            <a:gdLst/>
            <a:ahLst/>
            <a:cxnLst/>
            <a:rect l="l" t="t" r="r" b="b"/>
            <a:pathLst>
              <a:path w="24752" h="2269" extrusionOk="0">
                <a:moveTo>
                  <a:pt x="1" y="1"/>
                </a:moveTo>
                <a:lnTo>
                  <a:pt x="1" y="2269"/>
                </a:lnTo>
                <a:lnTo>
                  <a:pt x="24752" y="2269"/>
                </a:lnTo>
                <a:lnTo>
                  <a:pt x="2475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6"/>
          <p:cNvSpPr/>
          <p:nvPr/>
        </p:nvSpPr>
        <p:spPr>
          <a:xfrm>
            <a:off x="-529444" y="3278090"/>
            <a:ext cx="74205" cy="21090"/>
          </a:xfrm>
          <a:custGeom>
            <a:avLst/>
            <a:gdLst/>
            <a:ahLst/>
            <a:cxnLst/>
            <a:rect l="l" t="t" r="r" b="b"/>
            <a:pathLst>
              <a:path w="2470" h="702" extrusionOk="0">
                <a:moveTo>
                  <a:pt x="1" y="1"/>
                </a:moveTo>
                <a:lnTo>
                  <a:pt x="1" y="701"/>
                </a:lnTo>
                <a:lnTo>
                  <a:pt x="2469" y="701"/>
                </a:lnTo>
                <a:lnTo>
                  <a:pt x="246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6"/>
          <p:cNvSpPr/>
          <p:nvPr/>
        </p:nvSpPr>
        <p:spPr>
          <a:xfrm>
            <a:off x="-294581" y="3408884"/>
            <a:ext cx="139307" cy="39115"/>
          </a:xfrm>
          <a:custGeom>
            <a:avLst/>
            <a:gdLst/>
            <a:ahLst/>
            <a:cxnLst/>
            <a:rect l="l" t="t" r="r" b="b"/>
            <a:pathLst>
              <a:path w="4637" h="1302" extrusionOk="0">
                <a:moveTo>
                  <a:pt x="0" y="0"/>
                </a:moveTo>
                <a:lnTo>
                  <a:pt x="0" y="1301"/>
                </a:lnTo>
                <a:lnTo>
                  <a:pt x="4637" y="1301"/>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6"/>
          <p:cNvSpPr/>
          <p:nvPr/>
        </p:nvSpPr>
        <p:spPr>
          <a:xfrm>
            <a:off x="-144628" y="3470004"/>
            <a:ext cx="328755" cy="56149"/>
          </a:xfrm>
          <a:custGeom>
            <a:avLst/>
            <a:gdLst/>
            <a:ahLst/>
            <a:cxnLst/>
            <a:rect l="l" t="t" r="r" b="b"/>
            <a:pathLst>
              <a:path w="10943" h="1869" extrusionOk="0">
                <a:moveTo>
                  <a:pt x="1" y="1"/>
                </a:moveTo>
                <a:lnTo>
                  <a:pt x="1" y="1869"/>
                </a:lnTo>
                <a:lnTo>
                  <a:pt x="10942" y="1869"/>
                </a:lnTo>
                <a:lnTo>
                  <a:pt x="1094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6"/>
          <p:cNvSpPr/>
          <p:nvPr/>
        </p:nvSpPr>
        <p:spPr>
          <a:xfrm>
            <a:off x="27837" y="3138186"/>
            <a:ext cx="139295" cy="62147"/>
          </a:xfrm>
          <a:custGeom>
            <a:avLst/>
            <a:gdLst/>
            <a:ahLst/>
            <a:cxnLst/>
            <a:rect l="l" t="t" r="r" b="b"/>
            <a:pathLst>
              <a:path w="4637" h="2970" extrusionOk="0">
                <a:moveTo>
                  <a:pt x="0" y="1"/>
                </a:moveTo>
                <a:lnTo>
                  <a:pt x="0" y="2970"/>
                </a:lnTo>
                <a:lnTo>
                  <a:pt x="4637" y="2970"/>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6"/>
          <p:cNvSpPr/>
          <p:nvPr/>
        </p:nvSpPr>
        <p:spPr>
          <a:xfrm>
            <a:off x="-577542" y="3383329"/>
            <a:ext cx="122303" cy="34098"/>
          </a:xfrm>
          <a:custGeom>
            <a:avLst/>
            <a:gdLst/>
            <a:ahLst/>
            <a:cxnLst/>
            <a:rect l="l" t="t" r="r" b="b"/>
            <a:pathLst>
              <a:path w="4071" h="1135" extrusionOk="0">
                <a:moveTo>
                  <a:pt x="0" y="0"/>
                </a:moveTo>
                <a:lnTo>
                  <a:pt x="0"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6"/>
          <p:cNvSpPr/>
          <p:nvPr/>
        </p:nvSpPr>
        <p:spPr>
          <a:xfrm>
            <a:off x="-150650" y="2668802"/>
            <a:ext cx="681484" cy="39651"/>
          </a:xfrm>
          <a:custGeom>
            <a:avLst/>
            <a:gdLst/>
            <a:ahLst/>
            <a:cxnLst/>
            <a:rect l="l" t="t" r="r" b="b"/>
            <a:pathLst>
              <a:path w="22684" h="702" extrusionOk="0">
                <a:moveTo>
                  <a:pt x="1" y="1"/>
                </a:moveTo>
                <a:lnTo>
                  <a:pt x="1" y="701"/>
                </a:lnTo>
                <a:lnTo>
                  <a:pt x="22683" y="701"/>
                </a:lnTo>
                <a:lnTo>
                  <a:pt x="22683"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6"/>
          <p:cNvSpPr/>
          <p:nvPr/>
        </p:nvSpPr>
        <p:spPr>
          <a:xfrm>
            <a:off x="-29387" y="2767998"/>
            <a:ext cx="74205" cy="21090"/>
          </a:xfrm>
          <a:custGeom>
            <a:avLst/>
            <a:gdLst/>
            <a:ahLst/>
            <a:cxnLst/>
            <a:rect l="l" t="t" r="r" b="b"/>
            <a:pathLst>
              <a:path w="2470" h="702" extrusionOk="0">
                <a:moveTo>
                  <a:pt x="1" y="1"/>
                </a:moveTo>
                <a:lnTo>
                  <a:pt x="1" y="701"/>
                </a:lnTo>
                <a:lnTo>
                  <a:pt x="2469" y="701"/>
                </a:lnTo>
                <a:lnTo>
                  <a:pt x="246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6"/>
          <p:cNvSpPr/>
          <p:nvPr/>
        </p:nvSpPr>
        <p:spPr>
          <a:xfrm>
            <a:off x="-358082" y="2571580"/>
            <a:ext cx="75196" cy="21090"/>
          </a:xfrm>
          <a:custGeom>
            <a:avLst/>
            <a:gdLst/>
            <a:ahLst/>
            <a:cxnLst/>
            <a:rect l="l" t="t" r="r" b="b"/>
            <a:pathLst>
              <a:path w="2503" h="702" extrusionOk="0">
                <a:moveTo>
                  <a:pt x="1" y="1"/>
                </a:moveTo>
                <a:lnTo>
                  <a:pt x="1"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6"/>
          <p:cNvSpPr/>
          <p:nvPr/>
        </p:nvSpPr>
        <p:spPr>
          <a:xfrm>
            <a:off x="-187711" y="2978446"/>
            <a:ext cx="75196" cy="21090"/>
          </a:xfrm>
          <a:custGeom>
            <a:avLst/>
            <a:gdLst/>
            <a:ahLst/>
            <a:cxnLst/>
            <a:rect l="l" t="t" r="r" b="b"/>
            <a:pathLst>
              <a:path w="2503"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6"/>
          <p:cNvSpPr/>
          <p:nvPr/>
        </p:nvSpPr>
        <p:spPr>
          <a:xfrm>
            <a:off x="-187706" y="1453270"/>
            <a:ext cx="276631" cy="77179"/>
          </a:xfrm>
          <a:custGeom>
            <a:avLst/>
            <a:gdLst/>
            <a:ahLst/>
            <a:cxnLst/>
            <a:rect l="l" t="t" r="r" b="b"/>
            <a:pathLst>
              <a:path w="9208" h="2569" extrusionOk="0">
                <a:moveTo>
                  <a:pt x="1" y="0"/>
                </a:moveTo>
                <a:lnTo>
                  <a:pt x="1" y="2569"/>
                </a:lnTo>
                <a:lnTo>
                  <a:pt x="9207" y="2569"/>
                </a:lnTo>
                <a:lnTo>
                  <a:pt x="920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6"/>
          <p:cNvSpPr/>
          <p:nvPr/>
        </p:nvSpPr>
        <p:spPr>
          <a:xfrm>
            <a:off x="-77485" y="2874229"/>
            <a:ext cx="122303" cy="34098"/>
          </a:xfrm>
          <a:custGeom>
            <a:avLst/>
            <a:gdLst/>
            <a:ahLst/>
            <a:cxnLst/>
            <a:rect l="l" t="t" r="r" b="b"/>
            <a:pathLst>
              <a:path w="4071" h="1135" extrusionOk="0">
                <a:moveTo>
                  <a:pt x="1" y="1"/>
                </a:moveTo>
                <a:lnTo>
                  <a:pt x="1" y="1135"/>
                </a:lnTo>
                <a:lnTo>
                  <a:pt x="4070" y="1135"/>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6"/>
          <p:cNvSpPr/>
          <p:nvPr/>
        </p:nvSpPr>
        <p:spPr>
          <a:xfrm>
            <a:off x="8304602" y="4294925"/>
            <a:ext cx="378226" cy="34076"/>
          </a:xfrm>
          <a:custGeom>
            <a:avLst/>
            <a:gdLst/>
            <a:ahLst/>
            <a:cxnLst/>
            <a:rect l="l" t="t" r="r" b="b"/>
            <a:pathLst>
              <a:path w="4071" h="1135" extrusionOk="0">
                <a:moveTo>
                  <a:pt x="1" y="0"/>
                </a:moveTo>
                <a:lnTo>
                  <a:pt x="1"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6"/>
          <p:cNvSpPr/>
          <p:nvPr/>
        </p:nvSpPr>
        <p:spPr>
          <a:xfrm>
            <a:off x="8643380" y="4934256"/>
            <a:ext cx="75166" cy="21090"/>
          </a:xfrm>
          <a:custGeom>
            <a:avLst/>
            <a:gdLst/>
            <a:ahLst/>
            <a:cxnLst/>
            <a:rect l="l" t="t" r="r" b="b"/>
            <a:pathLst>
              <a:path w="2502"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6"/>
          <p:cNvSpPr/>
          <p:nvPr/>
        </p:nvSpPr>
        <p:spPr>
          <a:xfrm>
            <a:off x="9064184" y="4448791"/>
            <a:ext cx="75196" cy="21090"/>
          </a:xfrm>
          <a:custGeom>
            <a:avLst/>
            <a:gdLst/>
            <a:ahLst/>
            <a:cxnLst/>
            <a:rect l="l" t="t" r="r" b="b"/>
            <a:pathLst>
              <a:path w="2503" h="702" extrusionOk="0">
                <a:moveTo>
                  <a:pt x="0" y="1"/>
                </a:moveTo>
                <a:lnTo>
                  <a:pt x="0"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6"/>
          <p:cNvSpPr/>
          <p:nvPr/>
        </p:nvSpPr>
        <p:spPr>
          <a:xfrm>
            <a:off x="4545200" y="301612"/>
            <a:ext cx="328729" cy="39076"/>
          </a:xfrm>
          <a:custGeom>
            <a:avLst/>
            <a:gdLst/>
            <a:ahLst/>
            <a:cxnLst/>
            <a:rect l="l" t="t" r="r" b="b"/>
            <a:pathLst>
              <a:path w="4637" h="1302" extrusionOk="0">
                <a:moveTo>
                  <a:pt x="0" y="0"/>
                </a:moveTo>
                <a:lnTo>
                  <a:pt x="0" y="1301"/>
                </a:lnTo>
                <a:lnTo>
                  <a:pt x="4637" y="1301"/>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6"/>
          <p:cNvSpPr/>
          <p:nvPr/>
        </p:nvSpPr>
        <p:spPr>
          <a:xfrm>
            <a:off x="8400372" y="2108453"/>
            <a:ext cx="328725" cy="56149"/>
          </a:xfrm>
          <a:custGeom>
            <a:avLst/>
            <a:gdLst/>
            <a:ahLst/>
            <a:cxnLst/>
            <a:rect l="l" t="t" r="r" b="b"/>
            <a:pathLst>
              <a:path w="10942" h="1869" extrusionOk="0">
                <a:moveTo>
                  <a:pt x="0" y="0"/>
                </a:moveTo>
                <a:lnTo>
                  <a:pt x="0" y="1868"/>
                </a:lnTo>
                <a:lnTo>
                  <a:pt x="10941" y="1868"/>
                </a:lnTo>
                <a:lnTo>
                  <a:pt x="10941"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6"/>
          <p:cNvSpPr/>
          <p:nvPr/>
        </p:nvSpPr>
        <p:spPr>
          <a:xfrm>
            <a:off x="8185714" y="879363"/>
            <a:ext cx="297730" cy="67176"/>
          </a:xfrm>
          <a:custGeom>
            <a:avLst/>
            <a:gdLst/>
            <a:ahLst/>
            <a:cxnLst/>
            <a:rect l="l" t="t" r="r" b="b"/>
            <a:pathLst>
              <a:path w="4637" h="2936" extrusionOk="0">
                <a:moveTo>
                  <a:pt x="0" y="0"/>
                </a:moveTo>
                <a:lnTo>
                  <a:pt x="0" y="2936"/>
                </a:lnTo>
                <a:lnTo>
                  <a:pt x="4637" y="2936"/>
                </a:lnTo>
                <a:lnTo>
                  <a:pt x="46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6"/>
          <p:cNvSpPr/>
          <p:nvPr/>
        </p:nvSpPr>
        <p:spPr>
          <a:xfrm>
            <a:off x="8353066" y="535448"/>
            <a:ext cx="154358" cy="43111"/>
          </a:xfrm>
          <a:custGeom>
            <a:avLst/>
            <a:gdLst/>
            <a:ahLst/>
            <a:cxnLst/>
            <a:rect l="l" t="t" r="r" b="b"/>
            <a:pathLst>
              <a:path w="5138" h="1435" extrusionOk="0">
                <a:moveTo>
                  <a:pt x="1" y="1"/>
                </a:moveTo>
                <a:lnTo>
                  <a:pt x="1" y="1435"/>
                </a:lnTo>
                <a:lnTo>
                  <a:pt x="5138" y="1435"/>
                </a:lnTo>
                <a:lnTo>
                  <a:pt x="5138"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6"/>
          <p:cNvSpPr/>
          <p:nvPr/>
        </p:nvSpPr>
        <p:spPr>
          <a:xfrm>
            <a:off x="3872226" y="321950"/>
            <a:ext cx="122273" cy="34098"/>
          </a:xfrm>
          <a:custGeom>
            <a:avLst/>
            <a:gdLst/>
            <a:ahLst/>
            <a:cxnLst/>
            <a:rect l="l" t="t" r="r" b="b"/>
            <a:pathLst>
              <a:path w="4070" h="1135" extrusionOk="0">
                <a:moveTo>
                  <a:pt x="0" y="0"/>
                </a:moveTo>
                <a:lnTo>
                  <a:pt x="0"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6"/>
          <p:cNvSpPr/>
          <p:nvPr/>
        </p:nvSpPr>
        <p:spPr>
          <a:xfrm>
            <a:off x="7198308" y="337498"/>
            <a:ext cx="122273" cy="34098"/>
          </a:xfrm>
          <a:custGeom>
            <a:avLst/>
            <a:gdLst/>
            <a:ahLst/>
            <a:cxnLst/>
            <a:rect l="l" t="t" r="r" b="b"/>
            <a:pathLst>
              <a:path w="4070" h="1135" extrusionOk="0">
                <a:moveTo>
                  <a:pt x="0" y="1"/>
                </a:moveTo>
                <a:lnTo>
                  <a:pt x="0" y="1135"/>
                </a:lnTo>
                <a:lnTo>
                  <a:pt x="4070" y="1135"/>
                </a:lnTo>
                <a:lnTo>
                  <a:pt x="40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6"/>
          <p:cNvSpPr/>
          <p:nvPr/>
        </p:nvSpPr>
        <p:spPr>
          <a:xfrm>
            <a:off x="4610592" y="77347"/>
            <a:ext cx="75196" cy="21060"/>
          </a:xfrm>
          <a:custGeom>
            <a:avLst/>
            <a:gdLst/>
            <a:ahLst/>
            <a:cxnLst/>
            <a:rect l="l" t="t" r="r" b="b"/>
            <a:pathLst>
              <a:path w="2503" h="701" extrusionOk="0">
                <a:moveTo>
                  <a:pt x="1" y="0"/>
                </a:moveTo>
                <a:lnTo>
                  <a:pt x="1" y="701"/>
                </a:lnTo>
                <a:lnTo>
                  <a:pt x="2503" y="701"/>
                </a:lnTo>
                <a:lnTo>
                  <a:pt x="2503"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6"/>
          <p:cNvSpPr/>
          <p:nvPr/>
        </p:nvSpPr>
        <p:spPr>
          <a:xfrm>
            <a:off x="8955625" y="3641674"/>
            <a:ext cx="139319" cy="21099"/>
          </a:xfrm>
          <a:custGeom>
            <a:avLst/>
            <a:gdLst/>
            <a:ahLst/>
            <a:cxnLst/>
            <a:rect l="l" t="t" r="r" b="b"/>
            <a:pathLst>
              <a:path w="4637" h="1302" extrusionOk="0">
                <a:moveTo>
                  <a:pt x="0" y="1"/>
                </a:moveTo>
                <a:lnTo>
                  <a:pt x="0" y="1302"/>
                </a:lnTo>
                <a:lnTo>
                  <a:pt x="4637" y="1302"/>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6"/>
          <p:cNvSpPr/>
          <p:nvPr/>
        </p:nvSpPr>
        <p:spPr>
          <a:xfrm>
            <a:off x="317675" y="1913460"/>
            <a:ext cx="139319" cy="56148"/>
          </a:xfrm>
          <a:custGeom>
            <a:avLst/>
            <a:gdLst/>
            <a:ahLst/>
            <a:cxnLst/>
            <a:rect l="l" t="t" r="r" b="b"/>
            <a:pathLst>
              <a:path w="4637" h="2970" extrusionOk="0">
                <a:moveTo>
                  <a:pt x="0" y="1"/>
                </a:moveTo>
                <a:lnTo>
                  <a:pt x="0" y="2969"/>
                </a:lnTo>
                <a:lnTo>
                  <a:pt x="4637" y="2969"/>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6"/>
          <p:cNvSpPr/>
          <p:nvPr/>
        </p:nvSpPr>
        <p:spPr>
          <a:xfrm>
            <a:off x="1328463" y="4050"/>
            <a:ext cx="277623" cy="43125"/>
          </a:xfrm>
          <a:custGeom>
            <a:avLst/>
            <a:gdLst/>
            <a:ahLst/>
            <a:cxnLst/>
            <a:rect l="l" t="t" r="r" b="b"/>
            <a:pathLst>
              <a:path w="9241" h="2603" extrusionOk="0">
                <a:moveTo>
                  <a:pt x="0" y="1"/>
                </a:moveTo>
                <a:lnTo>
                  <a:pt x="0" y="2602"/>
                </a:lnTo>
                <a:lnTo>
                  <a:pt x="9240" y="2602"/>
                </a:lnTo>
                <a:lnTo>
                  <a:pt x="924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6"/>
          <p:cNvSpPr/>
          <p:nvPr/>
        </p:nvSpPr>
        <p:spPr>
          <a:xfrm>
            <a:off x="36356" y="1102944"/>
            <a:ext cx="122273" cy="35120"/>
          </a:xfrm>
          <a:custGeom>
            <a:avLst/>
            <a:gdLst/>
            <a:ahLst/>
            <a:cxnLst/>
            <a:rect l="l" t="t" r="r" b="b"/>
            <a:pathLst>
              <a:path w="4070" h="1169" extrusionOk="0">
                <a:moveTo>
                  <a:pt x="0" y="1"/>
                </a:moveTo>
                <a:lnTo>
                  <a:pt x="0" y="1168"/>
                </a:lnTo>
                <a:lnTo>
                  <a:pt x="4070" y="1168"/>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6"/>
          <p:cNvSpPr/>
          <p:nvPr/>
        </p:nvSpPr>
        <p:spPr>
          <a:xfrm>
            <a:off x="1208244" y="4952659"/>
            <a:ext cx="73184" cy="34098"/>
          </a:xfrm>
          <a:custGeom>
            <a:avLst/>
            <a:gdLst/>
            <a:ahLst/>
            <a:cxnLst/>
            <a:rect l="l" t="t" r="r" b="b"/>
            <a:pathLst>
              <a:path w="2436" h="1135" extrusionOk="0">
                <a:moveTo>
                  <a:pt x="1" y="1"/>
                </a:moveTo>
                <a:lnTo>
                  <a:pt x="1" y="1135"/>
                </a:lnTo>
                <a:lnTo>
                  <a:pt x="2436" y="1135"/>
                </a:lnTo>
                <a:lnTo>
                  <a:pt x="2436"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6"/>
          <p:cNvSpPr/>
          <p:nvPr/>
        </p:nvSpPr>
        <p:spPr>
          <a:xfrm>
            <a:off x="758807" y="4753416"/>
            <a:ext cx="225202" cy="43124"/>
          </a:xfrm>
          <a:custGeom>
            <a:avLst/>
            <a:gdLst/>
            <a:ahLst/>
            <a:cxnLst/>
            <a:rect l="l" t="t" r="r" b="b"/>
            <a:pathLst>
              <a:path w="2436" h="1135" extrusionOk="0">
                <a:moveTo>
                  <a:pt x="1" y="1"/>
                </a:moveTo>
                <a:lnTo>
                  <a:pt x="1" y="1135"/>
                </a:lnTo>
                <a:lnTo>
                  <a:pt x="2436" y="1135"/>
                </a:lnTo>
                <a:lnTo>
                  <a:pt x="24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6"/>
          <p:cNvSpPr/>
          <p:nvPr/>
        </p:nvSpPr>
        <p:spPr>
          <a:xfrm>
            <a:off x="3256447" y="5106302"/>
            <a:ext cx="356654" cy="48027"/>
          </a:xfrm>
          <a:custGeom>
            <a:avLst/>
            <a:gdLst/>
            <a:ahLst/>
            <a:cxnLst/>
            <a:rect l="l" t="t" r="r" b="b"/>
            <a:pathLst>
              <a:path w="4537" h="2069" extrusionOk="0">
                <a:moveTo>
                  <a:pt x="0" y="1"/>
                </a:moveTo>
                <a:lnTo>
                  <a:pt x="0" y="2069"/>
                </a:lnTo>
                <a:lnTo>
                  <a:pt x="4537" y="2069"/>
                </a:lnTo>
                <a:lnTo>
                  <a:pt x="45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6"/>
          <p:cNvSpPr/>
          <p:nvPr/>
        </p:nvSpPr>
        <p:spPr>
          <a:xfrm>
            <a:off x="1575181" y="5071934"/>
            <a:ext cx="321725" cy="89226"/>
          </a:xfrm>
          <a:custGeom>
            <a:avLst/>
            <a:gdLst/>
            <a:ahLst/>
            <a:cxnLst/>
            <a:rect l="l" t="t" r="r" b="b"/>
            <a:pathLst>
              <a:path w="10709" h="2970" extrusionOk="0">
                <a:moveTo>
                  <a:pt x="1" y="1"/>
                </a:moveTo>
                <a:lnTo>
                  <a:pt x="1" y="2970"/>
                </a:lnTo>
                <a:lnTo>
                  <a:pt x="10708" y="2970"/>
                </a:lnTo>
                <a:lnTo>
                  <a:pt x="107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6"/>
          <p:cNvSpPr/>
          <p:nvPr/>
        </p:nvSpPr>
        <p:spPr>
          <a:xfrm>
            <a:off x="-77475" y="4415816"/>
            <a:ext cx="271592" cy="55146"/>
          </a:xfrm>
          <a:custGeom>
            <a:avLst/>
            <a:gdLst/>
            <a:ahLst/>
            <a:cxnLst/>
            <a:rect l="l" t="t" r="r" b="b"/>
            <a:pathLst>
              <a:path w="9041" h="4137" extrusionOk="0">
                <a:moveTo>
                  <a:pt x="0" y="0"/>
                </a:moveTo>
                <a:lnTo>
                  <a:pt x="0" y="4137"/>
                </a:lnTo>
                <a:lnTo>
                  <a:pt x="9040" y="4137"/>
                </a:lnTo>
                <a:lnTo>
                  <a:pt x="90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6"/>
          <p:cNvSpPr/>
          <p:nvPr/>
        </p:nvSpPr>
        <p:spPr>
          <a:xfrm>
            <a:off x="3900355" y="5107158"/>
            <a:ext cx="120260" cy="55158"/>
          </a:xfrm>
          <a:custGeom>
            <a:avLst/>
            <a:gdLst/>
            <a:ahLst/>
            <a:cxnLst/>
            <a:rect l="l" t="t" r="r" b="b"/>
            <a:pathLst>
              <a:path w="4003" h="1836" extrusionOk="0">
                <a:moveTo>
                  <a:pt x="0" y="1"/>
                </a:moveTo>
                <a:lnTo>
                  <a:pt x="0" y="1836"/>
                </a:lnTo>
                <a:lnTo>
                  <a:pt x="4003" y="1836"/>
                </a:lnTo>
                <a:lnTo>
                  <a:pt x="40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6"/>
          <p:cNvSpPr/>
          <p:nvPr/>
        </p:nvSpPr>
        <p:spPr>
          <a:xfrm>
            <a:off x="2585212" y="234950"/>
            <a:ext cx="297738" cy="32129"/>
          </a:xfrm>
          <a:custGeom>
            <a:avLst/>
            <a:gdLst/>
            <a:ahLst/>
            <a:cxnLst/>
            <a:rect l="l" t="t" r="r" b="b"/>
            <a:pathLst>
              <a:path w="10008" h="1235" extrusionOk="0">
                <a:moveTo>
                  <a:pt x="0" y="0"/>
                </a:moveTo>
                <a:lnTo>
                  <a:pt x="0" y="1234"/>
                </a:lnTo>
                <a:lnTo>
                  <a:pt x="10007" y="1234"/>
                </a:lnTo>
                <a:lnTo>
                  <a:pt x="100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6"/>
          <p:cNvSpPr/>
          <p:nvPr/>
        </p:nvSpPr>
        <p:spPr>
          <a:xfrm>
            <a:off x="191105" y="933461"/>
            <a:ext cx="298720" cy="32987"/>
          </a:xfrm>
          <a:custGeom>
            <a:avLst/>
            <a:gdLst/>
            <a:ahLst/>
            <a:cxnLst/>
            <a:rect l="l" t="t" r="r" b="b"/>
            <a:pathLst>
              <a:path w="10041" h="1268" extrusionOk="0">
                <a:moveTo>
                  <a:pt x="0" y="0"/>
                </a:moveTo>
                <a:lnTo>
                  <a:pt x="0" y="1268"/>
                </a:lnTo>
                <a:lnTo>
                  <a:pt x="10041" y="1268"/>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6"/>
          <p:cNvSpPr/>
          <p:nvPr/>
        </p:nvSpPr>
        <p:spPr>
          <a:xfrm>
            <a:off x="103250" y="2503251"/>
            <a:ext cx="614308" cy="32549"/>
          </a:xfrm>
          <a:custGeom>
            <a:avLst/>
            <a:gdLst/>
            <a:ahLst/>
            <a:cxnLst/>
            <a:rect l="l" t="t" r="r" b="b"/>
            <a:pathLst>
              <a:path w="20649" h="2570" extrusionOk="0">
                <a:moveTo>
                  <a:pt x="0" y="1"/>
                </a:moveTo>
                <a:lnTo>
                  <a:pt x="0" y="2569"/>
                </a:lnTo>
                <a:lnTo>
                  <a:pt x="20648" y="2569"/>
                </a:lnTo>
                <a:lnTo>
                  <a:pt x="206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6"/>
          <p:cNvSpPr/>
          <p:nvPr/>
        </p:nvSpPr>
        <p:spPr>
          <a:xfrm>
            <a:off x="-563675" y="304354"/>
            <a:ext cx="1685100" cy="23647"/>
          </a:xfrm>
          <a:custGeom>
            <a:avLst/>
            <a:gdLst/>
            <a:ahLst/>
            <a:cxnLst/>
            <a:rect l="l" t="t" r="r" b="b"/>
            <a:pathLst>
              <a:path w="56642" h="4037" extrusionOk="0">
                <a:moveTo>
                  <a:pt x="1" y="0"/>
                </a:moveTo>
                <a:lnTo>
                  <a:pt x="1" y="4036"/>
                </a:lnTo>
                <a:lnTo>
                  <a:pt x="56641" y="4036"/>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6"/>
          <p:cNvSpPr/>
          <p:nvPr/>
        </p:nvSpPr>
        <p:spPr>
          <a:xfrm>
            <a:off x="2327690" y="5071491"/>
            <a:ext cx="298720" cy="32129"/>
          </a:xfrm>
          <a:custGeom>
            <a:avLst/>
            <a:gdLst/>
            <a:ahLst/>
            <a:cxnLst/>
            <a:rect l="l" t="t" r="r" b="b"/>
            <a:pathLst>
              <a:path w="10041" h="1235" extrusionOk="0">
                <a:moveTo>
                  <a:pt x="0" y="0"/>
                </a:moveTo>
                <a:lnTo>
                  <a:pt x="0" y="1235"/>
                </a:lnTo>
                <a:lnTo>
                  <a:pt x="10041" y="1235"/>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6"/>
          <p:cNvSpPr/>
          <p:nvPr/>
        </p:nvSpPr>
        <p:spPr>
          <a:xfrm>
            <a:off x="1889674" y="4841059"/>
            <a:ext cx="297738" cy="32987"/>
          </a:xfrm>
          <a:custGeom>
            <a:avLst/>
            <a:gdLst/>
            <a:ahLst/>
            <a:cxnLst/>
            <a:rect l="l" t="t" r="r" b="b"/>
            <a:pathLst>
              <a:path w="10008" h="1268" extrusionOk="0">
                <a:moveTo>
                  <a:pt x="0" y="0"/>
                </a:moveTo>
                <a:lnTo>
                  <a:pt x="0" y="1268"/>
                </a:lnTo>
                <a:lnTo>
                  <a:pt x="10007" y="1268"/>
                </a:lnTo>
                <a:lnTo>
                  <a:pt x="100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6"/>
          <p:cNvSpPr/>
          <p:nvPr/>
        </p:nvSpPr>
        <p:spPr>
          <a:xfrm>
            <a:off x="-12783" y="1317710"/>
            <a:ext cx="298720" cy="32129"/>
          </a:xfrm>
          <a:custGeom>
            <a:avLst/>
            <a:gdLst/>
            <a:ahLst/>
            <a:cxnLst/>
            <a:rect l="l" t="t" r="r" b="b"/>
            <a:pathLst>
              <a:path w="10041" h="1235" extrusionOk="0">
                <a:moveTo>
                  <a:pt x="0" y="0"/>
                </a:moveTo>
                <a:lnTo>
                  <a:pt x="0" y="1234"/>
                </a:lnTo>
                <a:lnTo>
                  <a:pt x="10041" y="1234"/>
                </a:lnTo>
                <a:lnTo>
                  <a:pt x="100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6"/>
          <p:cNvSpPr/>
          <p:nvPr/>
        </p:nvSpPr>
        <p:spPr>
          <a:xfrm>
            <a:off x="373238" y="4356423"/>
            <a:ext cx="489269" cy="34098"/>
          </a:xfrm>
          <a:custGeom>
            <a:avLst/>
            <a:gdLst/>
            <a:ahLst/>
            <a:cxnLst/>
            <a:rect l="l" t="t" r="r" b="b"/>
            <a:pathLst>
              <a:path w="16446" h="2036" extrusionOk="0">
                <a:moveTo>
                  <a:pt x="0" y="0"/>
                </a:moveTo>
                <a:lnTo>
                  <a:pt x="0" y="2035"/>
                </a:lnTo>
                <a:lnTo>
                  <a:pt x="16445" y="2035"/>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6"/>
          <p:cNvSpPr/>
          <p:nvPr/>
        </p:nvSpPr>
        <p:spPr>
          <a:xfrm>
            <a:off x="-330241" y="760208"/>
            <a:ext cx="489269" cy="53825"/>
          </a:xfrm>
          <a:custGeom>
            <a:avLst/>
            <a:gdLst/>
            <a:ahLst/>
            <a:cxnLst/>
            <a:rect l="l" t="t" r="r" b="b"/>
            <a:pathLst>
              <a:path w="16446" h="2069" extrusionOk="0">
                <a:moveTo>
                  <a:pt x="0" y="0"/>
                </a:moveTo>
                <a:lnTo>
                  <a:pt x="0" y="2068"/>
                </a:lnTo>
                <a:lnTo>
                  <a:pt x="16445" y="2068"/>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6"/>
          <p:cNvSpPr/>
          <p:nvPr/>
        </p:nvSpPr>
        <p:spPr>
          <a:xfrm>
            <a:off x="-258871" y="3629725"/>
            <a:ext cx="960214" cy="52976"/>
          </a:xfrm>
          <a:custGeom>
            <a:avLst/>
            <a:gdLst/>
            <a:ahLst/>
            <a:cxnLst/>
            <a:rect l="l" t="t" r="r" b="b"/>
            <a:pathLst>
              <a:path w="144938" h="568" extrusionOk="0">
                <a:moveTo>
                  <a:pt x="0" y="0"/>
                </a:moveTo>
                <a:lnTo>
                  <a:pt x="0" y="568"/>
                </a:lnTo>
                <a:lnTo>
                  <a:pt x="144937" y="568"/>
                </a:lnTo>
                <a:lnTo>
                  <a:pt x="1449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6"/>
          <p:cNvSpPr/>
          <p:nvPr/>
        </p:nvSpPr>
        <p:spPr>
          <a:xfrm>
            <a:off x="-392750" y="1838499"/>
            <a:ext cx="614308" cy="67717"/>
          </a:xfrm>
          <a:custGeom>
            <a:avLst/>
            <a:gdLst/>
            <a:ahLst/>
            <a:cxnLst/>
            <a:rect l="l" t="t" r="r" b="b"/>
            <a:pathLst>
              <a:path w="20649" h="2603" extrusionOk="0">
                <a:moveTo>
                  <a:pt x="0" y="0"/>
                </a:moveTo>
                <a:lnTo>
                  <a:pt x="0" y="2602"/>
                </a:lnTo>
                <a:lnTo>
                  <a:pt x="20648" y="2602"/>
                </a:lnTo>
                <a:lnTo>
                  <a:pt x="206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6"/>
          <p:cNvSpPr/>
          <p:nvPr/>
        </p:nvSpPr>
        <p:spPr>
          <a:xfrm>
            <a:off x="5624892" y="234954"/>
            <a:ext cx="298750" cy="32129"/>
          </a:xfrm>
          <a:custGeom>
            <a:avLst/>
            <a:gdLst/>
            <a:ahLst/>
            <a:cxnLst/>
            <a:rect l="l" t="t" r="r" b="b"/>
            <a:pathLst>
              <a:path w="10042" h="1235" extrusionOk="0">
                <a:moveTo>
                  <a:pt x="1" y="0"/>
                </a:moveTo>
                <a:lnTo>
                  <a:pt x="1" y="1234"/>
                </a:lnTo>
                <a:lnTo>
                  <a:pt x="10041" y="1234"/>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6"/>
          <p:cNvSpPr/>
          <p:nvPr/>
        </p:nvSpPr>
        <p:spPr>
          <a:xfrm>
            <a:off x="8451300" y="398627"/>
            <a:ext cx="1360557" cy="39075"/>
          </a:xfrm>
          <a:custGeom>
            <a:avLst/>
            <a:gdLst/>
            <a:ahLst/>
            <a:cxnLst/>
            <a:rect l="l" t="t" r="r" b="b"/>
            <a:pathLst>
              <a:path w="45733" h="3537" extrusionOk="0">
                <a:moveTo>
                  <a:pt x="0" y="1"/>
                </a:moveTo>
                <a:lnTo>
                  <a:pt x="0" y="3537"/>
                </a:lnTo>
                <a:lnTo>
                  <a:pt x="45733" y="3537"/>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6"/>
          <p:cNvSpPr/>
          <p:nvPr/>
        </p:nvSpPr>
        <p:spPr>
          <a:xfrm>
            <a:off x="8932540" y="1290861"/>
            <a:ext cx="298720" cy="32987"/>
          </a:xfrm>
          <a:custGeom>
            <a:avLst/>
            <a:gdLst/>
            <a:ahLst/>
            <a:cxnLst/>
            <a:rect l="l" t="t" r="r" b="b"/>
            <a:pathLst>
              <a:path w="10041" h="1268" extrusionOk="0">
                <a:moveTo>
                  <a:pt x="0" y="0"/>
                </a:moveTo>
                <a:lnTo>
                  <a:pt x="0" y="1268"/>
                </a:lnTo>
                <a:lnTo>
                  <a:pt x="10041" y="1268"/>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6"/>
          <p:cNvSpPr/>
          <p:nvPr/>
        </p:nvSpPr>
        <p:spPr>
          <a:xfrm>
            <a:off x="6109525" y="-74646"/>
            <a:ext cx="531172" cy="130000"/>
          </a:xfrm>
          <a:custGeom>
            <a:avLst/>
            <a:gdLst/>
            <a:ahLst/>
            <a:cxnLst/>
            <a:rect l="l" t="t" r="r" b="b"/>
            <a:pathLst>
              <a:path w="10042" h="1269" extrusionOk="0">
                <a:moveTo>
                  <a:pt x="1" y="1"/>
                </a:moveTo>
                <a:lnTo>
                  <a:pt x="1" y="1268"/>
                </a:lnTo>
                <a:lnTo>
                  <a:pt x="10041" y="1268"/>
                </a:lnTo>
                <a:lnTo>
                  <a:pt x="100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6"/>
          <p:cNvSpPr/>
          <p:nvPr/>
        </p:nvSpPr>
        <p:spPr>
          <a:xfrm>
            <a:off x="8581541" y="1037749"/>
            <a:ext cx="489268" cy="53825"/>
          </a:xfrm>
          <a:custGeom>
            <a:avLst/>
            <a:gdLst/>
            <a:ahLst/>
            <a:cxnLst/>
            <a:rect l="l" t="t" r="r" b="b"/>
            <a:pathLst>
              <a:path w="16446" h="2069" extrusionOk="0">
                <a:moveTo>
                  <a:pt x="1" y="0"/>
                </a:moveTo>
                <a:lnTo>
                  <a:pt x="1" y="2068"/>
                </a:lnTo>
                <a:lnTo>
                  <a:pt x="16446" y="2068"/>
                </a:lnTo>
                <a:lnTo>
                  <a:pt x="164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6"/>
          <p:cNvSpPr/>
          <p:nvPr/>
        </p:nvSpPr>
        <p:spPr>
          <a:xfrm flipH="1">
            <a:off x="8873811" y="2506052"/>
            <a:ext cx="629151" cy="60022"/>
          </a:xfrm>
          <a:custGeom>
            <a:avLst/>
            <a:gdLst/>
            <a:ahLst/>
            <a:cxnLst/>
            <a:rect l="l" t="t" r="r" b="b"/>
            <a:pathLst>
              <a:path w="56642" h="4070" extrusionOk="0">
                <a:moveTo>
                  <a:pt x="1" y="0"/>
                </a:moveTo>
                <a:lnTo>
                  <a:pt x="1" y="4070"/>
                </a:lnTo>
                <a:lnTo>
                  <a:pt x="56641" y="4070"/>
                </a:lnTo>
                <a:lnTo>
                  <a:pt x="566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6"/>
          <p:cNvSpPr/>
          <p:nvPr/>
        </p:nvSpPr>
        <p:spPr>
          <a:xfrm>
            <a:off x="6935826" y="5040757"/>
            <a:ext cx="298749" cy="32129"/>
          </a:xfrm>
          <a:custGeom>
            <a:avLst/>
            <a:gdLst/>
            <a:ahLst/>
            <a:cxnLst/>
            <a:rect l="l" t="t" r="r" b="b"/>
            <a:pathLst>
              <a:path w="10042" h="1235" extrusionOk="0">
                <a:moveTo>
                  <a:pt x="1" y="0"/>
                </a:moveTo>
                <a:lnTo>
                  <a:pt x="1" y="1234"/>
                </a:lnTo>
                <a:lnTo>
                  <a:pt x="10041" y="1234"/>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6"/>
          <p:cNvSpPr/>
          <p:nvPr/>
        </p:nvSpPr>
        <p:spPr>
          <a:xfrm>
            <a:off x="5624892" y="4737205"/>
            <a:ext cx="298750" cy="32987"/>
          </a:xfrm>
          <a:custGeom>
            <a:avLst/>
            <a:gdLst/>
            <a:ahLst/>
            <a:cxnLst/>
            <a:rect l="l" t="t" r="r" b="b"/>
            <a:pathLst>
              <a:path w="10042" h="1268" extrusionOk="0">
                <a:moveTo>
                  <a:pt x="1" y="0"/>
                </a:moveTo>
                <a:lnTo>
                  <a:pt x="1" y="1268"/>
                </a:lnTo>
                <a:lnTo>
                  <a:pt x="10041" y="1268"/>
                </a:lnTo>
                <a:lnTo>
                  <a:pt x="100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6"/>
          <p:cNvSpPr/>
          <p:nvPr/>
        </p:nvSpPr>
        <p:spPr>
          <a:xfrm>
            <a:off x="6745307" y="5203897"/>
            <a:ext cx="489268" cy="53825"/>
          </a:xfrm>
          <a:custGeom>
            <a:avLst/>
            <a:gdLst/>
            <a:ahLst/>
            <a:cxnLst/>
            <a:rect l="l" t="t" r="r" b="b"/>
            <a:pathLst>
              <a:path w="16446" h="2069" extrusionOk="0">
                <a:moveTo>
                  <a:pt x="0" y="0"/>
                </a:moveTo>
                <a:lnTo>
                  <a:pt x="0" y="2069"/>
                </a:lnTo>
                <a:lnTo>
                  <a:pt x="16445" y="2069"/>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6"/>
          <p:cNvSpPr/>
          <p:nvPr/>
        </p:nvSpPr>
        <p:spPr>
          <a:xfrm rot="10800000" flipH="1">
            <a:off x="4434377" y="4834235"/>
            <a:ext cx="550365" cy="46625"/>
          </a:xfrm>
          <a:custGeom>
            <a:avLst/>
            <a:gdLst/>
            <a:ahLst/>
            <a:cxnLst/>
            <a:rect l="l" t="t" r="r" b="b"/>
            <a:pathLst>
              <a:path w="16446" h="2069" extrusionOk="0">
                <a:moveTo>
                  <a:pt x="1" y="1"/>
                </a:moveTo>
                <a:lnTo>
                  <a:pt x="1" y="2069"/>
                </a:lnTo>
                <a:lnTo>
                  <a:pt x="16446" y="2069"/>
                </a:lnTo>
                <a:lnTo>
                  <a:pt x="164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6"/>
          <p:cNvSpPr/>
          <p:nvPr/>
        </p:nvSpPr>
        <p:spPr>
          <a:xfrm>
            <a:off x="5972900" y="4921350"/>
            <a:ext cx="614308" cy="43127"/>
          </a:xfrm>
          <a:custGeom>
            <a:avLst/>
            <a:gdLst/>
            <a:ahLst/>
            <a:cxnLst/>
            <a:rect l="l" t="t" r="r" b="b"/>
            <a:pathLst>
              <a:path w="20649" h="2569" extrusionOk="0">
                <a:moveTo>
                  <a:pt x="0" y="0"/>
                </a:moveTo>
                <a:lnTo>
                  <a:pt x="0" y="2569"/>
                </a:lnTo>
                <a:lnTo>
                  <a:pt x="20648" y="2569"/>
                </a:lnTo>
                <a:lnTo>
                  <a:pt x="206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6"/>
          <p:cNvSpPr/>
          <p:nvPr/>
        </p:nvSpPr>
        <p:spPr>
          <a:xfrm>
            <a:off x="8401650" y="4060081"/>
            <a:ext cx="1360517" cy="32124"/>
          </a:xfrm>
          <a:custGeom>
            <a:avLst/>
            <a:gdLst/>
            <a:ahLst/>
            <a:cxnLst/>
            <a:rect l="l" t="t" r="r" b="b"/>
            <a:pathLst>
              <a:path w="56641" h="4037" extrusionOk="0">
                <a:moveTo>
                  <a:pt x="0" y="0"/>
                </a:moveTo>
                <a:lnTo>
                  <a:pt x="0" y="4036"/>
                </a:lnTo>
                <a:lnTo>
                  <a:pt x="56641" y="4036"/>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6"/>
          <p:cNvSpPr/>
          <p:nvPr/>
        </p:nvSpPr>
        <p:spPr>
          <a:xfrm>
            <a:off x="8485413" y="3237675"/>
            <a:ext cx="681508" cy="32125"/>
          </a:xfrm>
          <a:custGeom>
            <a:avLst/>
            <a:gdLst/>
            <a:ahLst/>
            <a:cxnLst/>
            <a:rect l="l" t="t" r="r" b="b"/>
            <a:pathLst>
              <a:path w="10041" h="1269" extrusionOk="0">
                <a:moveTo>
                  <a:pt x="0" y="1"/>
                </a:moveTo>
                <a:lnTo>
                  <a:pt x="0" y="1268"/>
                </a:lnTo>
                <a:lnTo>
                  <a:pt x="10041" y="1268"/>
                </a:lnTo>
                <a:lnTo>
                  <a:pt x="100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6"/>
          <p:cNvSpPr/>
          <p:nvPr/>
        </p:nvSpPr>
        <p:spPr>
          <a:xfrm rot="10800000" flipH="1">
            <a:off x="8498525" y="2663887"/>
            <a:ext cx="489245" cy="32122"/>
          </a:xfrm>
          <a:custGeom>
            <a:avLst/>
            <a:gdLst/>
            <a:ahLst/>
            <a:cxnLst/>
            <a:rect l="l" t="t" r="r" b="b"/>
            <a:pathLst>
              <a:path w="56642" h="4038" extrusionOk="0">
                <a:moveTo>
                  <a:pt x="1" y="1"/>
                </a:moveTo>
                <a:lnTo>
                  <a:pt x="1" y="4037"/>
                </a:lnTo>
                <a:lnTo>
                  <a:pt x="56641" y="4037"/>
                </a:lnTo>
                <a:lnTo>
                  <a:pt x="566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6"/>
          <p:cNvSpPr/>
          <p:nvPr/>
        </p:nvSpPr>
        <p:spPr>
          <a:xfrm>
            <a:off x="422812" y="4913450"/>
            <a:ext cx="390148" cy="79222"/>
          </a:xfrm>
          <a:custGeom>
            <a:avLst/>
            <a:gdLst/>
            <a:ahLst/>
            <a:cxnLst/>
            <a:rect l="l" t="t" r="r" b="b"/>
            <a:pathLst>
              <a:path w="16246" h="2603" extrusionOk="0">
                <a:moveTo>
                  <a:pt x="1" y="1"/>
                </a:moveTo>
                <a:lnTo>
                  <a:pt x="1" y="2603"/>
                </a:lnTo>
                <a:lnTo>
                  <a:pt x="16246" y="2603"/>
                </a:lnTo>
                <a:lnTo>
                  <a:pt x="16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6"/>
          <p:cNvSpPr/>
          <p:nvPr/>
        </p:nvSpPr>
        <p:spPr>
          <a:xfrm>
            <a:off x="26159" y="4118463"/>
            <a:ext cx="390153" cy="69074"/>
          </a:xfrm>
          <a:custGeom>
            <a:avLst/>
            <a:gdLst/>
            <a:ahLst/>
            <a:cxnLst/>
            <a:rect l="l" t="t" r="r" b="b"/>
            <a:pathLst>
              <a:path w="24752" h="2269" extrusionOk="0">
                <a:moveTo>
                  <a:pt x="0" y="1"/>
                </a:moveTo>
                <a:lnTo>
                  <a:pt x="0" y="2269"/>
                </a:lnTo>
                <a:lnTo>
                  <a:pt x="24751" y="2269"/>
                </a:lnTo>
                <a:lnTo>
                  <a:pt x="247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6"/>
          <p:cNvSpPr/>
          <p:nvPr/>
        </p:nvSpPr>
        <p:spPr>
          <a:xfrm rot="10800000" flipH="1">
            <a:off x="8825998" y="809502"/>
            <a:ext cx="398578" cy="65575"/>
          </a:xfrm>
          <a:custGeom>
            <a:avLst/>
            <a:gdLst/>
            <a:ahLst/>
            <a:cxnLst/>
            <a:rect l="l" t="t" r="r" b="b"/>
            <a:pathLst>
              <a:path w="2503" h="701" extrusionOk="0">
                <a:moveTo>
                  <a:pt x="1" y="0"/>
                </a:moveTo>
                <a:lnTo>
                  <a:pt x="1" y="701"/>
                </a:lnTo>
                <a:lnTo>
                  <a:pt x="2503" y="701"/>
                </a:lnTo>
                <a:lnTo>
                  <a:pt x="2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6"/>
          <p:cNvSpPr/>
          <p:nvPr/>
        </p:nvSpPr>
        <p:spPr>
          <a:xfrm>
            <a:off x="8755588" y="607228"/>
            <a:ext cx="141169" cy="39630"/>
          </a:xfrm>
          <a:custGeom>
            <a:avLst/>
            <a:gdLst/>
            <a:ahLst/>
            <a:cxnLst/>
            <a:rect l="l" t="t" r="r" b="b"/>
            <a:pathLst>
              <a:path w="4638" h="1302" extrusionOk="0">
                <a:moveTo>
                  <a:pt x="1" y="1"/>
                </a:moveTo>
                <a:lnTo>
                  <a:pt x="1" y="1301"/>
                </a:lnTo>
                <a:lnTo>
                  <a:pt x="4637" y="1301"/>
                </a:lnTo>
                <a:lnTo>
                  <a:pt x="46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6"/>
          <p:cNvSpPr/>
          <p:nvPr/>
        </p:nvSpPr>
        <p:spPr>
          <a:xfrm>
            <a:off x="8435780" y="1247349"/>
            <a:ext cx="280268" cy="78194"/>
          </a:xfrm>
          <a:custGeom>
            <a:avLst/>
            <a:gdLst/>
            <a:ahLst/>
            <a:cxnLst/>
            <a:rect l="l" t="t" r="r" b="b"/>
            <a:pathLst>
              <a:path w="9208" h="2569" extrusionOk="0">
                <a:moveTo>
                  <a:pt x="1" y="0"/>
                </a:moveTo>
                <a:lnTo>
                  <a:pt x="1" y="2569"/>
                </a:lnTo>
                <a:lnTo>
                  <a:pt x="9207" y="2569"/>
                </a:lnTo>
                <a:lnTo>
                  <a:pt x="9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6"/>
          <p:cNvSpPr/>
          <p:nvPr/>
        </p:nvSpPr>
        <p:spPr>
          <a:xfrm rot="10800000" flipH="1">
            <a:off x="7701650" y="4982160"/>
            <a:ext cx="690444" cy="51550"/>
          </a:xfrm>
          <a:custGeom>
            <a:avLst/>
            <a:gdLst/>
            <a:ahLst/>
            <a:cxnLst/>
            <a:rect l="l" t="t" r="r" b="b"/>
            <a:pathLst>
              <a:path w="22684" h="701" extrusionOk="0">
                <a:moveTo>
                  <a:pt x="0" y="0"/>
                </a:moveTo>
                <a:lnTo>
                  <a:pt x="0" y="701"/>
                </a:lnTo>
                <a:lnTo>
                  <a:pt x="22683" y="701"/>
                </a:lnTo>
                <a:lnTo>
                  <a:pt x="226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6"/>
          <p:cNvSpPr/>
          <p:nvPr/>
        </p:nvSpPr>
        <p:spPr>
          <a:xfrm>
            <a:off x="2759188" y="4837713"/>
            <a:ext cx="244574" cy="39650"/>
          </a:xfrm>
          <a:custGeom>
            <a:avLst/>
            <a:gdLst/>
            <a:ahLst/>
            <a:cxnLst/>
            <a:rect l="l" t="t" r="r" b="b"/>
            <a:pathLst>
              <a:path w="2503" h="701" extrusionOk="0">
                <a:moveTo>
                  <a:pt x="1" y="1"/>
                </a:moveTo>
                <a:lnTo>
                  <a:pt x="1"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6"/>
          <p:cNvSpPr/>
          <p:nvPr/>
        </p:nvSpPr>
        <p:spPr>
          <a:xfrm>
            <a:off x="8647968" y="1311739"/>
            <a:ext cx="141169" cy="39630"/>
          </a:xfrm>
          <a:custGeom>
            <a:avLst/>
            <a:gdLst/>
            <a:ahLst/>
            <a:cxnLst/>
            <a:rect l="l" t="t" r="r" b="b"/>
            <a:pathLst>
              <a:path w="4638" h="1302" extrusionOk="0">
                <a:moveTo>
                  <a:pt x="1" y="0"/>
                </a:moveTo>
                <a:lnTo>
                  <a:pt x="1" y="1301"/>
                </a:lnTo>
                <a:lnTo>
                  <a:pt x="4637" y="1301"/>
                </a:lnTo>
                <a:lnTo>
                  <a:pt x="4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6"/>
          <p:cNvSpPr/>
          <p:nvPr/>
        </p:nvSpPr>
        <p:spPr>
          <a:xfrm>
            <a:off x="2828043" y="5071931"/>
            <a:ext cx="141169" cy="90369"/>
          </a:xfrm>
          <a:custGeom>
            <a:avLst/>
            <a:gdLst/>
            <a:ahLst/>
            <a:cxnLst/>
            <a:rect l="l" t="t" r="r" b="b"/>
            <a:pathLst>
              <a:path w="4638" h="2969" extrusionOk="0">
                <a:moveTo>
                  <a:pt x="1" y="0"/>
                </a:moveTo>
                <a:lnTo>
                  <a:pt x="1" y="2969"/>
                </a:lnTo>
                <a:lnTo>
                  <a:pt x="4637" y="2969"/>
                </a:lnTo>
                <a:lnTo>
                  <a:pt x="4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6"/>
          <p:cNvSpPr/>
          <p:nvPr/>
        </p:nvSpPr>
        <p:spPr>
          <a:xfrm>
            <a:off x="2437825" y="4953005"/>
            <a:ext cx="281250" cy="39648"/>
          </a:xfrm>
          <a:custGeom>
            <a:avLst/>
            <a:gdLst/>
            <a:ahLst/>
            <a:cxnLst/>
            <a:rect l="l" t="t" r="r" b="b"/>
            <a:pathLst>
              <a:path w="9241" h="2602" extrusionOk="0">
                <a:moveTo>
                  <a:pt x="1" y="0"/>
                </a:moveTo>
                <a:lnTo>
                  <a:pt x="1" y="2602"/>
                </a:lnTo>
                <a:lnTo>
                  <a:pt x="9241" y="2602"/>
                </a:lnTo>
                <a:lnTo>
                  <a:pt x="92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6"/>
          <p:cNvSpPr/>
          <p:nvPr/>
        </p:nvSpPr>
        <p:spPr>
          <a:xfrm>
            <a:off x="8368295" y="1699718"/>
            <a:ext cx="123911" cy="34547"/>
          </a:xfrm>
          <a:custGeom>
            <a:avLst/>
            <a:gdLst/>
            <a:ahLst/>
            <a:cxnLst/>
            <a:rect l="l" t="t" r="r" b="b"/>
            <a:pathLst>
              <a:path w="4071" h="1135" extrusionOk="0">
                <a:moveTo>
                  <a:pt x="1" y="0"/>
                </a:moveTo>
                <a:lnTo>
                  <a:pt x="1"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6"/>
          <p:cNvSpPr/>
          <p:nvPr/>
        </p:nvSpPr>
        <p:spPr>
          <a:xfrm>
            <a:off x="3200025" y="4857925"/>
            <a:ext cx="123911" cy="35581"/>
          </a:xfrm>
          <a:custGeom>
            <a:avLst/>
            <a:gdLst/>
            <a:ahLst/>
            <a:cxnLst/>
            <a:rect l="l" t="t" r="r" b="b"/>
            <a:pathLst>
              <a:path w="4071" h="1169" extrusionOk="0">
                <a:moveTo>
                  <a:pt x="1" y="1"/>
                </a:moveTo>
                <a:lnTo>
                  <a:pt x="1" y="1168"/>
                </a:lnTo>
                <a:lnTo>
                  <a:pt x="4070" y="1168"/>
                </a:lnTo>
                <a:lnTo>
                  <a:pt x="40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6"/>
          <p:cNvSpPr/>
          <p:nvPr/>
        </p:nvSpPr>
        <p:spPr>
          <a:xfrm>
            <a:off x="-629589" y="1653225"/>
            <a:ext cx="966397" cy="35599"/>
          </a:xfrm>
          <a:custGeom>
            <a:avLst/>
            <a:gdLst/>
            <a:ahLst/>
            <a:cxnLst/>
            <a:rect l="l" t="t" r="r" b="b"/>
            <a:pathLst>
              <a:path w="42465" h="1135" extrusionOk="0">
                <a:moveTo>
                  <a:pt x="1" y="0"/>
                </a:moveTo>
                <a:lnTo>
                  <a:pt x="1" y="1134"/>
                </a:lnTo>
                <a:lnTo>
                  <a:pt x="42464" y="1134"/>
                </a:lnTo>
                <a:lnTo>
                  <a:pt x="424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6"/>
          <p:cNvSpPr/>
          <p:nvPr/>
        </p:nvSpPr>
        <p:spPr>
          <a:xfrm rot="10800000" flipH="1">
            <a:off x="6513536" y="236051"/>
            <a:ext cx="277625" cy="34076"/>
          </a:xfrm>
          <a:custGeom>
            <a:avLst/>
            <a:gdLst/>
            <a:ahLst/>
            <a:cxnLst/>
            <a:rect l="l" t="t" r="r" b="b"/>
            <a:pathLst>
              <a:path w="2436" h="1169" extrusionOk="0">
                <a:moveTo>
                  <a:pt x="1" y="1"/>
                </a:moveTo>
                <a:lnTo>
                  <a:pt x="1" y="1168"/>
                </a:lnTo>
                <a:lnTo>
                  <a:pt x="2436" y="1168"/>
                </a:lnTo>
                <a:lnTo>
                  <a:pt x="2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6"/>
          <p:cNvSpPr/>
          <p:nvPr/>
        </p:nvSpPr>
        <p:spPr>
          <a:xfrm>
            <a:off x="5898748" y="113373"/>
            <a:ext cx="74146" cy="35581"/>
          </a:xfrm>
          <a:custGeom>
            <a:avLst/>
            <a:gdLst/>
            <a:ahLst/>
            <a:cxnLst/>
            <a:rect l="l" t="t" r="r" b="b"/>
            <a:pathLst>
              <a:path w="2436" h="1169" extrusionOk="0">
                <a:moveTo>
                  <a:pt x="0" y="1"/>
                </a:moveTo>
                <a:lnTo>
                  <a:pt x="0" y="1168"/>
                </a:lnTo>
                <a:lnTo>
                  <a:pt x="2435" y="1168"/>
                </a:lnTo>
                <a:lnTo>
                  <a:pt x="24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6"/>
          <p:cNvSpPr/>
          <p:nvPr/>
        </p:nvSpPr>
        <p:spPr>
          <a:xfrm>
            <a:off x="7790025" y="248878"/>
            <a:ext cx="138095" cy="36723"/>
          </a:xfrm>
          <a:custGeom>
            <a:avLst/>
            <a:gdLst/>
            <a:ahLst/>
            <a:cxnLst/>
            <a:rect l="l" t="t" r="r" b="b"/>
            <a:pathLst>
              <a:path w="4537" h="2136" extrusionOk="0">
                <a:moveTo>
                  <a:pt x="0" y="1"/>
                </a:moveTo>
                <a:lnTo>
                  <a:pt x="0" y="2136"/>
                </a:lnTo>
                <a:lnTo>
                  <a:pt x="4537" y="2136"/>
                </a:lnTo>
                <a:lnTo>
                  <a:pt x="45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6"/>
          <p:cNvSpPr/>
          <p:nvPr/>
        </p:nvSpPr>
        <p:spPr>
          <a:xfrm>
            <a:off x="8804387" y="3390737"/>
            <a:ext cx="324920" cy="55882"/>
          </a:xfrm>
          <a:custGeom>
            <a:avLst/>
            <a:gdLst/>
            <a:ahLst/>
            <a:cxnLst/>
            <a:rect l="l" t="t" r="r" b="b"/>
            <a:pathLst>
              <a:path w="10675" h="3070" extrusionOk="0">
                <a:moveTo>
                  <a:pt x="0" y="1"/>
                </a:moveTo>
                <a:lnTo>
                  <a:pt x="0" y="3070"/>
                </a:lnTo>
                <a:lnTo>
                  <a:pt x="10674" y="3070"/>
                </a:lnTo>
                <a:lnTo>
                  <a:pt x="106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6"/>
          <p:cNvSpPr/>
          <p:nvPr/>
        </p:nvSpPr>
        <p:spPr>
          <a:xfrm rot="10800000" flipH="1">
            <a:off x="8839875" y="4229896"/>
            <a:ext cx="138095" cy="65023"/>
          </a:xfrm>
          <a:custGeom>
            <a:avLst/>
            <a:gdLst/>
            <a:ahLst/>
            <a:cxnLst/>
            <a:rect l="l" t="t" r="r" b="b"/>
            <a:pathLst>
              <a:path w="4537" h="4838" extrusionOk="0">
                <a:moveTo>
                  <a:pt x="0" y="1"/>
                </a:moveTo>
                <a:lnTo>
                  <a:pt x="0" y="4838"/>
                </a:lnTo>
                <a:lnTo>
                  <a:pt x="4537" y="4838"/>
                </a:lnTo>
                <a:lnTo>
                  <a:pt x="4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6"/>
          <p:cNvSpPr/>
          <p:nvPr/>
        </p:nvSpPr>
        <p:spPr>
          <a:xfrm>
            <a:off x="161612" y="1652175"/>
            <a:ext cx="357723" cy="71102"/>
          </a:xfrm>
          <a:custGeom>
            <a:avLst/>
            <a:gdLst/>
            <a:ahLst/>
            <a:cxnLst/>
            <a:rect l="l" t="t" r="r" b="b"/>
            <a:pathLst>
              <a:path w="5004" h="2336" extrusionOk="0">
                <a:moveTo>
                  <a:pt x="0" y="1"/>
                </a:moveTo>
                <a:lnTo>
                  <a:pt x="0" y="2336"/>
                </a:lnTo>
                <a:lnTo>
                  <a:pt x="5004" y="2336"/>
                </a:lnTo>
                <a:lnTo>
                  <a:pt x="5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6"/>
          <p:cNvSpPr/>
          <p:nvPr/>
        </p:nvSpPr>
        <p:spPr>
          <a:xfrm>
            <a:off x="8913484" y="2243351"/>
            <a:ext cx="274151" cy="129999"/>
          </a:xfrm>
          <a:custGeom>
            <a:avLst/>
            <a:gdLst/>
            <a:ahLst/>
            <a:cxnLst/>
            <a:rect l="l" t="t" r="r" b="b"/>
            <a:pathLst>
              <a:path w="9007" h="4271" extrusionOk="0">
                <a:moveTo>
                  <a:pt x="0" y="0"/>
                </a:moveTo>
                <a:lnTo>
                  <a:pt x="0" y="4270"/>
                </a:lnTo>
                <a:lnTo>
                  <a:pt x="9007" y="4270"/>
                </a:lnTo>
                <a:lnTo>
                  <a:pt x="9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6"/>
          <p:cNvSpPr/>
          <p:nvPr/>
        </p:nvSpPr>
        <p:spPr>
          <a:xfrm>
            <a:off x="6109515" y="289802"/>
            <a:ext cx="120837" cy="56888"/>
          </a:xfrm>
          <a:custGeom>
            <a:avLst/>
            <a:gdLst/>
            <a:ahLst/>
            <a:cxnLst/>
            <a:rect l="l" t="t" r="r" b="b"/>
            <a:pathLst>
              <a:path w="3970" h="1869" extrusionOk="0">
                <a:moveTo>
                  <a:pt x="0" y="0"/>
                </a:moveTo>
                <a:lnTo>
                  <a:pt x="0" y="1868"/>
                </a:lnTo>
                <a:lnTo>
                  <a:pt x="3970" y="1868"/>
                </a:lnTo>
                <a:lnTo>
                  <a:pt x="39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6"/>
          <p:cNvSpPr/>
          <p:nvPr/>
        </p:nvSpPr>
        <p:spPr>
          <a:xfrm rot="10800000" flipH="1">
            <a:off x="8456625" y="2926946"/>
            <a:ext cx="154347" cy="32150"/>
          </a:xfrm>
          <a:custGeom>
            <a:avLst/>
            <a:gdLst/>
            <a:ahLst/>
            <a:cxnLst/>
            <a:rect l="l" t="t" r="r" b="b"/>
            <a:pathLst>
              <a:path w="2437" h="669" extrusionOk="0">
                <a:moveTo>
                  <a:pt x="1" y="1"/>
                </a:moveTo>
                <a:lnTo>
                  <a:pt x="1" y="668"/>
                </a:lnTo>
                <a:lnTo>
                  <a:pt x="2436" y="668"/>
                </a:lnTo>
                <a:lnTo>
                  <a:pt x="2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6"/>
          <p:cNvSpPr/>
          <p:nvPr/>
        </p:nvSpPr>
        <p:spPr>
          <a:xfrm>
            <a:off x="341859" y="1409563"/>
            <a:ext cx="137090" cy="39630"/>
          </a:xfrm>
          <a:custGeom>
            <a:avLst/>
            <a:gdLst/>
            <a:ahLst/>
            <a:cxnLst/>
            <a:rect l="l" t="t" r="r" b="b"/>
            <a:pathLst>
              <a:path w="4504" h="1302" extrusionOk="0">
                <a:moveTo>
                  <a:pt x="0" y="1"/>
                </a:moveTo>
                <a:lnTo>
                  <a:pt x="0" y="1302"/>
                </a:lnTo>
                <a:lnTo>
                  <a:pt x="4503" y="1302"/>
                </a:lnTo>
                <a:lnTo>
                  <a:pt x="45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6"/>
          <p:cNvSpPr/>
          <p:nvPr/>
        </p:nvSpPr>
        <p:spPr>
          <a:xfrm>
            <a:off x="265650" y="705849"/>
            <a:ext cx="137102" cy="60027"/>
          </a:xfrm>
          <a:custGeom>
            <a:avLst/>
            <a:gdLst/>
            <a:ahLst/>
            <a:cxnLst/>
            <a:rect l="l" t="t" r="r" b="b"/>
            <a:pathLst>
              <a:path w="4504" h="2903" extrusionOk="0">
                <a:moveTo>
                  <a:pt x="0" y="0"/>
                </a:moveTo>
                <a:lnTo>
                  <a:pt x="0" y="2902"/>
                </a:lnTo>
                <a:lnTo>
                  <a:pt x="4503" y="2902"/>
                </a:lnTo>
                <a:lnTo>
                  <a:pt x="4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6"/>
          <p:cNvSpPr/>
          <p:nvPr/>
        </p:nvSpPr>
        <p:spPr>
          <a:xfrm>
            <a:off x="131209" y="86894"/>
            <a:ext cx="274151" cy="77190"/>
          </a:xfrm>
          <a:custGeom>
            <a:avLst/>
            <a:gdLst/>
            <a:ahLst/>
            <a:cxnLst/>
            <a:rect l="l" t="t" r="r" b="b"/>
            <a:pathLst>
              <a:path w="9007" h="2536" extrusionOk="0">
                <a:moveTo>
                  <a:pt x="0" y="0"/>
                </a:moveTo>
                <a:lnTo>
                  <a:pt x="0" y="2535"/>
                </a:lnTo>
                <a:lnTo>
                  <a:pt x="9006" y="2535"/>
                </a:lnTo>
                <a:lnTo>
                  <a:pt x="9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6"/>
          <p:cNvSpPr/>
          <p:nvPr/>
        </p:nvSpPr>
        <p:spPr>
          <a:xfrm>
            <a:off x="8558068" y="2355179"/>
            <a:ext cx="120867" cy="33542"/>
          </a:xfrm>
          <a:custGeom>
            <a:avLst/>
            <a:gdLst/>
            <a:ahLst/>
            <a:cxnLst/>
            <a:rect l="l" t="t" r="r" b="b"/>
            <a:pathLst>
              <a:path w="3971" h="1102" extrusionOk="0">
                <a:moveTo>
                  <a:pt x="1" y="1"/>
                </a:moveTo>
                <a:lnTo>
                  <a:pt x="1" y="1102"/>
                </a:lnTo>
                <a:lnTo>
                  <a:pt x="3970" y="1102"/>
                </a:lnTo>
                <a:lnTo>
                  <a:pt x="39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6"/>
          <p:cNvSpPr/>
          <p:nvPr/>
        </p:nvSpPr>
        <p:spPr>
          <a:xfrm>
            <a:off x="6991125" y="4884938"/>
            <a:ext cx="218325" cy="48026"/>
          </a:xfrm>
          <a:custGeom>
            <a:avLst/>
            <a:gdLst/>
            <a:ahLst/>
            <a:cxnLst/>
            <a:rect l="l" t="t" r="r" b="b"/>
            <a:pathLst>
              <a:path w="4370" h="702" extrusionOk="0">
                <a:moveTo>
                  <a:pt x="0" y="1"/>
                </a:moveTo>
                <a:lnTo>
                  <a:pt x="0" y="701"/>
                </a:lnTo>
                <a:lnTo>
                  <a:pt x="4370" y="701"/>
                </a:lnTo>
                <a:lnTo>
                  <a:pt x="4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6"/>
          <p:cNvSpPr/>
          <p:nvPr/>
        </p:nvSpPr>
        <p:spPr>
          <a:xfrm>
            <a:off x="7899685" y="19795"/>
            <a:ext cx="247761" cy="39630"/>
          </a:xfrm>
          <a:custGeom>
            <a:avLst/>
            <a:gdLst/>
            <a:ahLst/>
            <a:cxnLst/>
            <a:rect l="l" t="t" r="r" b="b"/>
            <a:pathLst>
              <a:path w="8140" h="1302" extrusionOk="0">
                <a:moveTo>
                  <a:pt x="0" y="1"/>
                </a:moveTo>
                <a:lnTo>
                  <a:pt x="0" y="1302"/>
                </a:lnTo>
                <a:lnTo>
                  <a:pt x="8139" y="1302"/>
                </a:lnTo>
                <a:lnTo>
                  <a:pt x="81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26"/>
          <p:cNvSpPr/>
          <p:nvPr/>
        </p:nvSpPr>
        <p:spPr>
          <a:xfrm>
            <a:off x="8738638" y="50687"/>
            <a:ext cx="584857" cy="56888"/>
          </a:xfrm>
          <a:custGeom>
            <a:avLst/>
            <a:gdLst/>
            <a:ahLst/>
            <a:cxnLst/>
            <a:rect l="l" t="t" r="r" b="b"/>
            <a:pathLst>
              <a:path w="19215" h="1869" extrusionOk="0">
                <a:moveTo>
                  <a:pt x="1" y="1"/>
                </a:moveTo>
                <a:lnTo>
                  <a:pt x="1" y="1869"/>
                </a:lnTo>
                <a:lnTo>
                  <a:pt x="19215" y="1869"/>
                </a:lnTo>
                <a:lnTo>
                  <a:pt x="192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26"/>
          <p:cNvSpPr/>
          <p:nvPr/>
        </p:nvSpPr>
        <p:spPr>
          <a:xfrm>
            <a:off x="8872114" y="5002349"/>
            <a:ext cx="218298" cy="34547"/>
          </a:xfrm>
          <a:custGeom>
            <a:avLst/>
            <a:gdLst/>
            <a:ahLst/>
            <a:cxnLst/>
            <a:rect l="l" t="t" r="r" b="b"/>
            <a:pathLst>
              <a:path w="7172" h="1135" extrusionOk="0">
                <a:moveTo>
                  <a:pt x="0" y="0"/>
                </a:moveTo>
                <a:lnTo>
                  <a:pt x="0" y="1135"/>
                </a:lnTo>
                <a:lnTo>
                  <a:pt x="7172" y="1135"/>
                </a:lnTo>
                <a:lnTo>
                  <a:pt x="71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26"/>
          <p:cNvSpPr/>
          <p:nvPr/>
        </p:nvSpPr>
        <p:spPr>
          <a:xfrm>
            <a:off x="1990268" y="235832"/>
            <a:ext cx="218328" cy="34547"/>
          </a:xfrm>
          <a:custGeom>
            <a:avLst/>
            <a:gdLst/>
            <a:ahLst/>
            <a:cxnLst/>
            <a:rect l="l" t="t" r="r" b="b"/>
            <a:pathLst>
              <a:path w="7173" h="1135" extrusionOk="0">
                <a:moveTo>
                  <a:pt x="1" y="1"/>
                </a:moveTo>
                <a:lnTo>
                  <a:pt x="1" y="1135"/>
                </a:lnTo>
                <a:lnTo>
                  <a:pt x="7173" y="1135"/>
                </a:lnTo>
                <a:lnTo>
                  <a:pt x="71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26"/>
          <p:cNvSpPr/>
          <p:nvPr/>
        </p:nvSpPr>
        <p:spPr>
          <a:xfrm>
            <a:off x="9022225" y="219079"/>
            <a:ext cx="753389" cy="68058"/>
          </a:xfrm>
          <a:custGeom>
            <a:avLst/>
            <a:gdLst/>
            <a:ahLst/>
            <a:cxnLst/>
            <a:rect l="l" t="t" r="r" b="b"/>
            <a:pathLst>
              <a:path w="24752" h="2236" extrusionOk="0">
                <a:moveTo>
                  <a:pt x="0" y="0"/>
                </a:moveTo>
                <a:lnTo>
                  <a:pt x="0" y="2235"/>
                </a:lnTo>
                <a:lnTo>
                  <a:pt x="24751" y="2235"/>
                </a:lnTo>
                <a:lnTo>
                  <a:pt x="24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6"/>
          <p:cNvSpPr/>
          <p:nvPr/>
        </p:nvSpPr>
        <p:spPr>
          <a:xfrm>
            <a:off x="337912" y="2978911"/>
            <a:ext cx="281273" cy="52073"/>
          </a:xfrm>
          <a:custGeom>
            <a:avLst/>
            <a:gdLst/>
            <a:ahLst/>
            <a:cxnLst/>
            <a:rect l="l" t="t" r="r" b="b"/>
            <a:pathLst>
              <a:path w="9241" h="2603" extrusionOk="0">
                <a:moveTo>
                  <a:pt x="1" y="0"/>
                </a:moveTo>
                <a:lnTo>
                  <a:pt x="1" y="2602"/>
                </a:lnTo>
                <a:lnTo>
                  <a:pt x="9241" y="2602"/>
                </a:lnTo>
                <a:lnTo>
                  <a:pt x="92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6"/>
          <p:cNvSpPr/>
          <p:nvPr/>
        </p:nvSpPr>
        <p:spPr>
          <a:xfrm>
            <a:off x="500869" y="3301444"/>
            <a:ext cx="123881" cy="34547"/>
          </a:xfrm>
          <a:custGeom>
            <a:avLst/>
            <a:gdLst/>
            <a:ahLst/>
            <a:cxnLst/>
            <a:rect l="l" t="t" r="r" b="b"/>
            <a:pathLst>
              <a:path w="4070" h="1135" extrusionOk="0">
                <a:moveTo>
                  <a:pt x="0" y="0"/>
                </a:moveTo>
                <a:lnTo>
                  <a:pt x="0" y="1134"/>
                </a:lnTo>
                <a:lnTo>
                  <a:pt x="4070" y="1134"/>
                </a:lnTo>
                <a:lnTo>
                  <a:pt x="4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6"/>
          <p:cNvSpPr/>
          <p:nvPr/>
        </p:nvSpPr>
        <p:spPr>
          <a:xfrm>
            <a:off x="129526" y="3317889"/>
            <a:ext cx="123881" cy="34547"/>
          </a:xfrm>
          <a:custGeom>
            <a:avLst/>
            <a:gdLst/>
            <a:ahLst/>
            <a:cxnLst/>
            <a:rect l="l" t="t" r="r" b="b"/>
            <a:pathLst>
              <a:path w="4070" h="1135" extrusionOk="0">
                <a:moveTo>
                  <a:pt x="0" y="1"/>
                </a:moveTo>
                <a:lnTo>
                  <a:pt x="0" y="1135"/>
                </a:lnTo>
                <a:lnTo>
                  <a:pt x="4070" y="1135"/>
                </a:lnTo>
                <a:lnTo>
                  <a:pt x="40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6"/>
          <p:cNvSpPr/>
          <p:nvPr/>
        </p:nvSpPr>
        <p:spPr>
          <a:xfrm>
            <a:off x="1145123" y="179543"/>
            <a:ext cx="690444" cy="21367"/>
          </a:xfrm>
          <a:custGeom>
            <a:avLst/>
            <a:gdLst/>
            <a:ahLst/>
            <a:cxnLst/>
            <a:rect l="l" t="t" r="r" b="b"/>
            <a:pathLst>
              <a:path w="22684" h="702" extrusionOk="0">
                <a:moveTo>
                  <a:pt x="0" y="1"/>
                </a:moveTo>
                <a:lnTo>
                  <a:pt x="0" y="701"/>
                </a:lnTo>
                <a:lnTo>
                  <a:pt x="22683" y="701"/>
                </a:lnTo>
                <a:lnTo>
                  <a:pt x="226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6"/>
          <p:cNvSpPr/>
          <p:nvPr/>
        </p:nvSpPr>
        <p:spPr>
          <a:xfrm>
            <a:off x="1335986" y="333284"/>
            <a:ext cx="204353" cy="42550"/>
          </a:xfrm>
          <a:custGeom>
            <a:avLst/>
            <a:gdLst/>
            <a:ahLst/>
            <a:cxnLst/>
            <a:rect l="l" t="t" r="r" b="b"/>
            <a:pathLst>
              <a:path w="2469" h="702" extrusionOk="0">
                <a:moveTo>
                  <a:pt x="0" y="1"/>
                </a:moveTo>
                <a:lnTo>
                  <a:pt x="0" y="701"/>
                </a:lnTo>
                <a:lnTo>
                  <a:pt x="2469" y="701"/>
                </a:lnTo>
                <a:lnTo>
                  <a:pt x="2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6"/>
          <p:cNvSpPr/>
          <p:nvPr/>
        </p:nvSpPr>
        <p:spPr>
          <a:xfrm>
            <a:off x="8647976" y="3758046"/>
            <a:ext cx="141139" cy="39630"/>
          </a:xfrm>
          <a:custGeom>
            <a:avLst/>
            <a:gdLst/>
            <a:ahLst/>
            <a:cxnLst/>
            <a:rect l="l" t="t" r="r" b="b"/>
            <a:pathLst>
              <a:path w="4637" h="1302" extrusionOk="0">
                <a:moveTo>
                  <a:pt x="0" y="1"/>
                </a:moveTo>
                <a:lnTo>
                  <a:pt x="0" y="1302"/>
                </a:lnTo>
                <a:lnTo>
                  <a:pt x="4637" y="1302"/>
                </a:lnTo>
                <a:lnTo>
                  <a:pt x="4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6"/>
          <p:cNvSpPr/>
          <p:nvPr/>
        </p:nvSpPr>
        <p:spPr>
          <a:xfrm>
            <a:off x="3149533" y="93196"/>
            <a:ext cx="123881" cy="35551"/>
          </a:xfrm>
          <a:custGeom>
            <a:avLst/>
            <a:gdLst/>
            <a:ahLst/>
            <a:cxnLst/>
            <a:rect l="l" t="t" r="r" b="b"/>
            <a:pathLst>
              <a:path w="4070" h="1168" extrusionOk="0">
                <a:moveTo>
                  <a:pt x="0" y="0"/>
                </a:moveTo>
                <a:lnTo>
                  <a:pt x="0" y="1168"/>
                </a:lnTo>
                <a:lnTo>
                  <a:pt x="4070" y="1168"/>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6"/>
          <p:cNvSpPr/>
          <p:nvPr/>
        </p:nvSpPr>
        <p:spPr>
          <a:xfrm>
            <a:off x="732908" y="218138"/>
            <a:ext cx="123881" cy="34547"/>
          </a:xfrm>
          <a:custGeom>
            <a:avLst/>
            <a:gdLst/>
            <a:ahLst/>
            <a:cxnLst/>
            <a:rect l="l" t="t" r="r" b="b"/>
            <a:pathLst>
              <a:path w="4070" h="1135" extrusionOk="0">
                <a:moveTo>
                  <a:pt x="0" y="0"/>
                </a:moveTo>
                <a:lnTo>
                  <a:pt x="0" y="1134"/>
                </a:lnTo>
                <a:lnTo>
                  <a:pt x="4070" y="1134"/>
                </a:lnTo>
                <a:lnTo>
                  <a:pt x="4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6"/>
          <p:cNvSpPr/>
          <p:nvPr/>
        </p:nvSpPr>
        <p:spPr>
          <a:xfrm>
            <a:off x="1297525" y="4797976"/>
            <a:ext cx="281270" cy="42550"/>
          </a:xfrm>
          <a:custGeom>
            <a:avLst/>
            <a:gdLst/>
            <a:ahLst/>
            <a:cxnLst/>
            <a:rect l="l" t="t" r="r" b="b"/>
            <a:pathLst>
              <a:path w="4604" h="2936" extrusionOk="0">
                <a:moveTo>
                  <a:pt x="0" y="0"/>
                </a:moveTo>
                <a:lnTo>
                  <a:pt x="0" y="2935"/>
                </a:lnTo>
                <a:lnTo>
                  <a:pt x="4604" y="2935"/>
                </a:lnTo>
                <a:lnTo>
                  <a:pt x="46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6"/>
          <p:cNvSpPr/>
          <p:nvPr/>
        </p:nvSpPr>
        <p:spPr>
          <a:xfrm>
            <a:off x="416094" y="4531772"/>
            <a:ext cx="124915" cy="34547"/>
          </a:xfrm>
          <a:custGeom>
            <a:avLst/>
            <a:gdLst/>
            <a:ahLst/>
            <a:cxnLst/>
            <a:rect l="l" t="t" r="r" b="b"/>
            <a:pathLst>
              <a:path w="4104" h="1135" extrusionOk="0">
                <a:moveTo>
                  <a:pt x="1" y="1"/>
                </a:moveTo>
                <a:lnTo>
                  <a:pt x="1" y="1135"/>
                </a:lnTo>
                <a:lnTo>
                  <a:pt x="4104" y="1135"/>
                </a:lnTo>
                <a:lnTo>
                  <a:pt x="41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6"/>
          <p:cNvSpPr/>
          <p:nvPr/>
        </p:nvSpPr>
        <p:spPr>
          <a:xfrm>
            <a:off x="588680" y="4205966"/>
            <a:ext cx="80718" cy="22950"/>
          </a:xfrm>
          <a:custGeom>
            <a:avLst/>
            <a:gdLst/>
            <a:ahLst/>
            <a:cxnLst/>
            <a:rect l="l" t="t" r="r" b="b"/>
            <a:pathLst>
              <a:path w="2469" h="702" extrusionOk="0">
                <a:moveTo>
                  <a:pt x="0" y="1"/>
                </a:moveTo>
                <a:lnTo>
                  <a:pt x="0" y="701"/>
                </a:lnTo>
                <a:lnTo>
                  <a:pt x="2469" y="701"/>
                </a:lnTo>
                <a:lnTo>
                  <a:pt x="2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6"/>
          <p:cNvSpPr/>
          <p:nvPr/>
        </p:nvSpPr>
        <p:spPr>
          <a:xfrm>
            <a:off x="432387" y="5096643"/>
            <a:ext cx="151628" cy="42566"/>
          </a:xfrm>
          <a:custGeom>
            <a:avLst/>
            <a:gdLst/>
            <a:ahLst/>
            <a:cxnLst/>
            <a:rect l="l" t="t" r="r" b="b"/>
            <a:pathLst>
              <a:path w="4638" h="1302" extrusionOk="0">
                <a:moveTo>
                  <a:pt x="1" y="1"/>
                </a:moveTo>
                <a:lnTo>
                  <a:pt x="1" y="1302"/>
                </a:lnTo>
                <a:lnTo>
                  <a:pt x="4637" y="1302"/>
                </a:lnTo>
                <a:lnTo>
                  <a:pt x="46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6"/>
          <p:cNvSpPr/>
          <p:nvPr/>
        </p:nvSpPr>
        <p:spPr>
          <a:xfrm>
            <a:off x="4596963" y="5015738"/>
            <a:ext cx="225200" cy="35875"/>
          </a:xfrm>
          <a:custGeom>
            <a:avLst/>
            <a:gdLst/>
            <a:ahLst/>
            <a:cxnLst/>
            <a:rect l="l" t="t" r="r" b="b"/>
            <a:pathLst>
              <a:path w="9008" h="1435" extrusionOk="0">
                <a:moveTo>
                  <a:pt x="1" y="0"/>
                </a:moveTo>
                <a:lnTo>
                  <a:pt x="1" y="1435"/>
                </a:lnTo>
                <a:lnTo>
                  <a:pt x="9007" y="1435"/>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26"/>
          <p:cNvSpPr/>
          <p:nvPr/>
        </p:nvSpPr>
        <p:spPr>
          <a:xfrm>
            <a:off x="7502638" y="5066325"/>
            <a:ext cx="110100" cy="32549"/>
          </a:xfrm>
          <a:custGeom>
            <a:avLst/>
            <a:gdLst/>
            <a:ahLst/>
            <a:cxnLst/>
            <a:rect l="l" t="t" r="r" b="b"/>
            <a:pathLst>
              <a:path w="4404" h="701" extrusionOk="0">
                <a:moveTo>
                  <a:pt x="0" y="0"/>
                </a:moveTo>
                <a:lnTo>
                  <a:pt x="0" y="701"/>
                </a:lnTo>
                <a:lnTo>
                  <a:pt x="4403" y="701"/>
                </a:lnTo>
                <a:lnTo>
                  <a:pt x="44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26"/>
          <p:cNvSpPr/>
          <p:nvPr/>
        </p:nvSpPr>
        <p:spPr>
          <a:xfrm>
            <a:off x="5221663" y="4921338"/>
            <a:ext cx="390151" cy="35099"/>
          </a:xfrm>
          <a:custGeom>
            <a:avLst/>
            <a:gdLst/>
            <a:ahLst/>
            <a:cxnLst/>
            <a:rect l="l" t="t" r="r" b="b"/>
            <a:pathLst>
              <a:path w="3204" h="835" extrusionOk="0">
                <a:moveTo>
                  <a:pt x="1" y="0"/>
                </a:moveTo>
                <a:lnTo>
                  <a:pt x="1" y="834"/>
                </a:lnTo>
                <a:lnTo>
                  <a:pt x="3203" y="834"/>
                </a:lnTo>
                <a:lnTo>
                  <a:pt x="3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26"/>
          <p:cNvSpPr/>
          <p:nvPr/>
        </p:nvSpPr>
        <p:spPr>
          <a:xfrm>
            <a:off x="-556830" y="2265526"/>
            <a:ext cx="863752" cy="35600"/>
          </a:xfrm>
          <a:custGeom>
            <a:avLst/>
            <a:gdLst/>
            <a:ahLst/>
            <a:cxnLst/>
            <a:rect l="l" t="t" r="r" b="b"/>
            <a:pathLst>
              <a:path w="76489" h="702" extrusionOk="0">
                <a:moveTo>
                  <a:pt x="1" y="1"/>
                </a:moveTo>
                <a:lnTo>
                  <a:pt x="1" y="701"/>
                </a:lnTo>
                <a:lnTo>
                  <a:pt x="76489" y="701"/>
                </a:lnTo>
                <a:lnTo>
                  <a:pt x="764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6"/>
          <p:cNvSpPr/>
          <p:nvPr/>
        </p:nvSpPr>
        <p:spPr>
          <a:xfrm>
            <a:off x="8610077" y="4465237"/>
            <a:ext cx="266117" cy="42566"/>
          </a:xfrm>
          <a:custGeom>
            <a:avLst/>
            <a:gdLst/>
            <a:ahLst/>
            <a:cxnLst/>
            <a:rect l="l" t="t" r="r" b="b"/>
            <a:pathLst>
              <a:path w="8140" h="1302" extrusionOk="0">
                <a:moveTo>
                  <a:pt x="1" y="1"/>
                </a:moveTo>
                <a:lnTo>
                  <a:pt x="1" y="1301"/>
                </a:lnTo>
                <a:lnTo>
                  <a:pt x="8140" y="1301"/>
                </a:lnTo>
                <a:lnTo>
                  <a:pt x="8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6"/>
          <p:cNvSpPr/>
          <p:nvPr/>
        </p:nvSpPr>
        <p:spPr>
          <a:xfrm>
            <a:off x="8447465" y="4496288"/>
            <a:ext cx="234503" cy="38218"/>
          </a:xfrm>
          <a:custGeom>
            <a:avLst/>
            <a:gdLst/>
            <a:ahLst/>
            <a:cxnLst/>
            <a:rect l="l" t="t" r="r" b="b"/>
            <a:pathLst>
              <a:path w="7173" h="1169" extrusionOk="0">
                <a:moveTo>
                  <a:pt x="1" y="1"/>
                </a:moveTo>
                <a:lnTo>
                  <a:pt x="1" y="1168"/>
                </a:lnTo>
                <a:lnTo>
                  <a:pt x="7172" y="1168"/>
                </a:lnTo>
                <a:lnTo>
                  <a:pt x="7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6"/>
          <p:cNvSpPr/>
          <p:nvPr/>
        </p:nvSpPr>
        <p:spPr>
          <a:xfrm>
            <a:off x="8433100" y="4632574"/>
            <a:ext cx="863721" cy="32126"/>
          </a:xfrm>
          <a:custGeom>
            <a:avLst/>
            <a:gdLst/>
            <a:ahLst/>
            <a:cxnLst/>
            <a:rect l="l" t="t" r="r" b="b"/>
            <a:pathLst>
              <a:path w="24752" h="2270" extrusionOk="0">
                <a:moveTo>
                  <a:pt x="1" y="1"/>
                </a:moveTo>
                <a:lnTo>
                  <a:pt x="1" y="2269"/>
                </a:lnTo>
                <a:lnTo>
                  <a:pt x="24752" y="2269"/>
                </a:lnTo>
                <a:lnTo>
                  <a:pt x="247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6"/>
          <p:cNvSpPr/>
          <p:nvPr/>
        </p:nvSpPr>
        <p:spPr>
          <a:xfrm>
            <a:off x="230641" y="4957046"/>
            <a:ext cx="81829" cy="22950"/>
          </a:xfrm>
          <a:custGeom>
            <a:avLst/>
            <a:gdLst/>
            <a:ahLst/>
            <a:cxnLst/>
            <a:rect l="l" t="t" r="r" b="b"/>
            <a:pathLst>
              <a:path w="2503" h="702" extrusionOk="0">
                <a:moveTo>
                  <a:pt x="1" y="1"/>
                </a:moveTo>
                <a:lnTo>
                  <a:pt x="1"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6"/>
          <p:cNvSpPr/>
          <p:nvPr/>
        </p:nvSpPr>
        <p:spPr>
          <a:xfrm>
            <a:off x="-125969" y="4742224"/>
            <a:ext cx="80750" cy="22950"/>
          </a:xfrm>
          <a:custGeom>
            <a:avLst/>
            <a:gdLst/>
            <a:ahLst/>
            <a:cxnLst/>
            <a:rect l="l" t="t" r="r" b="b"/>
            <a:pathLst>
              <a:path w="2470" h="702" extrusionOk="0">
                <a:moveTo>
                  <a:pt x="1" y="1"/>
                </a:moveTo>
                <a:lnTo>
                  <a:pt x="1" y="701"/>
                </a:lnTo>
                <a:lnTo>
                  <a:pt x="2469" y="701"/>
                </a:lnTo>
                <a:lnTo>
                  <a:pt x="2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6"/>
          <p:cNvSpPr/>
          <p:nvPr/>
        </p:nvSpPr>
        <p:spPr>
          <a:xfrm>
            <a:off x="402725" y="394288"/>
            <a:ext cx="151639" cy="71724"/>
          </a:xfrm>
          <a:custGeom>
            <a:avLst/>
            <a:gdLst/>
            <a:ahLst/>
            <a:cxnLst/>
            <a:rect l="l" t="t" r="r" b="b"/>
            <a:pathLst>
              <a:path w="4638" h="2969" extrusionOk="0">
                <a:moveTo>
                  <a:pt x="1" y="0"/>
                </a:moveTo>
                <a:lnTo>
                  <a:pt x="1" y="2969"/>
                </a:lnTo>
                <a:lnTo>
                  <a:pt x="4637" y="2969"/>
                </a:lnTo>
                <a:lnTo>
                  <a:pt x="46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6"/>
          <p:cNvSpPr/>
          <p:nvPr/>
        </p:nvSpPr>
        <p:spPr>
          <a:xfrm>
            <a:off x="-158743" y="4905524"/>
            <a:ext cx="302111" cy="85099"/>
          </a:xfrm>
          <a:custGeom>
            <a:avLst/>
            <a:gdLst/>
            <a:ahLst/>
            <a:cxnLst/>
            <a:rect l="l" t="t" r="r" b="b"/>
            <a:pathLst>
              <a:path w="9241" h="2603" extrusionOk="0">
                <a:moveTo>
                  <a:pt x="0" y="1"/>
                </a:moveTo>
                <a:lnTo>
                  <a:pt x="0" y="2602"/>
                </a:lnTo>
                <a:lnTo>
                  <a:pt x="9240" y="2602"/>
                </a:lnTo>
                <a:lnTo>
                  <a:pt x="92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6"/>
          <p:cNvSpPr/>
          <p:nvPr/>
        </p:nvSpPr>
        <p:spPr>
          <a:xfrm>
            <a:off x="179379" y="5071568"/>
            <a:ext cx="133091" cy="38185"/>
          </a:xfrm>
          <a:custGeom>
            <a:avLst/>
            <a:gdLst/>
            <a:ahLst/>
            <a:cxnLst/>
            <a:rect l="l" t="t" r="r" b="b"/>
            <a:pathLst>
              <a:path w="4071" h="1168" extrusionOk="0">
                <a:moveTo>
                  <a:pt x="1" y="0"/>
                </a:moveTo>
                <a:lnTo>
                  <a:pt x="1" y="1168"/>
                </a:lnTo>
                <a:lnTo>
                  <a:pt x="4070" y="1168"/>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6"/>
          <p:cNvSpPr/>
          <p:nvPr/>
        </p:nvSpPr>
        <p:spPr>
          <a:xfrm>
            <a:off x="972903" y="5012406"/>
            <a:ext cx="150549" cy="42566"/>
          </a:xfrm>
          <a:custGeom>
            <a:avLst/>
            <a:gdLst/>
            <a:ahLst/>
            <a:cxnLst/>
            <a:rect l="l" t="t" r="r" b="b"/>
            <a:pathLst>
              <a:path w="4605" h="1302" extrusionOk="0">
                <a:moveTo>
                  <a:pt x="1" y="0"/>
                </a:moveTo>
                <a:lnTo>
                  <a:pt x="1" y="1301"/>
                </a:lnTo>
                <a:lnTo>
                  <a:pt x="4604" y="1301"/>
                </a:lnTo>
                <a:lnTo>
                  <a:pt x="46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6"/>
          <p:cNvSpPr/>
          <p:nvPr/>
        </p:nvSpPr>
        <p:spPr>
          <a:xfrm>
            <a:off x="110461" y="2052100"/>
            <a:ext cx="161969" cy="60024"/>
          </a:xfrm>
          <a:custGeom>
            <a:avLst/>
            <a:gdLst/>
            <a:ahLst/>
            <a:cxnLst/>
            <a:rect l="l" t="t" r="r" b="b"/>
            <a:pathLst>
              <a:path w="4605" h="2970" extrusionOk="0">
                <a:moveTo>
                  <a:pt x="1" y="1"/>
                </a:moveTo>
                <a:lnTo>
                  <a:pt x="1" y="2969"/>
                </a:lnTo>
                <a:lnTo>
                  <a:pt x="4604" y="2969"/>
                </a:lnTo>
                <a:lnTo>
                  <a:pt x="46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6"/>
          <p:cNvSpPr/>
          <p:nvPr/>
        </p:nvSpPr>
        <p:spPr>
          <a:xfrm>
            <a:off x="1990275" y="4947273"/>
            <a:ext cx="302111" cy="48027"/>
          </a:xfrm>
          <a:custGeom>
            <a:avLst/>
            <a:gdLst/>
            <a:ahLst/>
            <a:cxnLst/>
            <a:rect l="l" t="t" r="r" b="b"/>
            <a:pathLst>
              <a:path w="9241" h="2570" extrusionOk="0">
                <a:moveTo>
                  <a:pt x="1" y="1"/>
                </a:moveTo>
                <a:lnTo>
                  <a:pt x="1" y="2569"/>
                </a:lnTo>
                <a:lnTo>
                  <a:pt x="9240" y="2569"/>
                </a:lnTo>
                <a:lnTo>
                  <a:pt x="92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6"/>
          <p:cNvSpPr/>
          <p:nvPr/>
        </p:nvSpPr>
        <p:spPr>
          <a:xfrm>
            <a:off x="69492" y="4570698"/>
            <a:ext cx="134170" cy="37139"/>
          </a:xfrm>
          <a:custGeom>
            <a:avLst/>
            <a:gdLst/>
            <a:ahLst/>
            <a:cxnLst/>
            <a:rect l="l" t="t" r="r" b="b"/>
            <a:pathLst>
              <a:path w="4104" h="1136" extrusionOk="0">
                <a:moveTo>
                  <a:pt x="1" y="1"/>
                </a:moveTo>
                <a:lnTo>
                  <a:pt x="1" y="1135"/>
                </a:lnTo>
                <a:lnTo>
                  <a:pt x="4104" y="1135"/>
                </a:lnTo>
                <a:lnTo>
                  <a:pt x="4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6"/>
          <p:cNvSpPr/>
          <p:nvPr/>
        </p:nvSpPr>
        <p:spPr>
          <a:xfrm>
            <a:off x="1391222" y="4942574"/>
            <a:ext cx="406152" cy="27300"/>
          </a:xfrm>
          <a:custGeom>
            <a:avLst/>
            <a:gdLst/>
            <a:ahLst/>
            <a:cxnLst/>
            <a:rect l="l" t="t" r="r" b="b"/>
            <a:pathLst>
              <a:path w="4104" h="1135" extrusionOk="0">
                <a:moveTo>
                  <a:pt x="1" y="0"/>
                </a:moveTo>
                <a:lnTo>
                  <a:pt x="1" y="1134"/>
                </a:lnTo>
                <a:lnTo>
                  <a:pt x="4103" y="1134"/>
                </a:lnTo>
                <a:lnTo>
                  <a:pt x="41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6"/>
          <p:cNvSpPr/>
          <p:nvPr/>
        </p:nvSpPr>
        <p:spPr>
          <a:xfrm rot="10800000">
            <a:off x="3809369" y="91016"/>
            <a:ext cx="144010" cy="22917"/>
          </a:xfrm>
          <a:custGeom>
            <a:avLst/>
            <a:gdLst/>
            <a:ahLst/>
            <a:cxnLst/>
            <a:rect l="l" t="t" r="r" b="b"/>
            <a:pathLst>
              <a:path w="4405" h="701" extrusionOk="0">
                <a:moveTo>
                  <a:pt x="1" y="0"/>
                </a:moveTo>
                <a:lnTo>
                  <a:pt x="1" y="701"/>
                </a:lnTo>
                <a:lnTo>
                  <a:pt x="4404" y="701"/>
                </a:lnTo>
                <a:lnTo>
                  <a:pt x="44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6"/>
          <p:cNvSpPr/>
          <p:nvPr/>
        </p:nvSpPr>
        <p:spPr>
          <a:xfrm rot="10800000">
            <a:off x="4944047" y="42988"/>
            <a:ext cx="629265" cy="37973"/>
          </a:xfrm>
          <a:custGeom>
            <a:avLst/>
            <a:gdLst/>
            <a:ahLst/>
            <a:cxnLst/>
            <a:rect l="l" t="t" r="r" b="b"/>
            <a:pathLst>
              <a:path w="19248" h="1869" extrusionOk="0">
                <a:moveTo>
                  <a:pt x="0" y="1"/>
                </a:moveTo>
                <a:lnTo>
                  <a:pt x="0" y="1869"/>
                </a:lnTo>
                <a:lnTo>
                  <a:pt x="19247" y="1869"/>
                </a:lnTo>
                <a:lnTo>
                  <a:pt x="192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6"/>
          <p:cNvSpPr/>
          <p:nvPr/>
        </p:nvSpPr>
        <p:spPr>
          <a:xfrm rot="10800000">
            <a:off x="4172243" y="53805"/>
            <a:ext cx="235582" cy="37106"/>
          </a:xfrm>
          <a:custGeom>
            <a:avLst/>
            <a:gdLst/>
            <a:ahLst/>
            <a:cxnLst/>
            <a:rect l="l" t="t" r="r" b="b"/>
            <a:pathLst>
              <a:path w="7206" h="1135" extrusionOk="0">
                <a:moveTo>
                  <a:pt x="0" y="1"/>
                </a:moveTo>
                <a:lnTo>
                  <a:pt x="0" y="1135"/>
                </a:lnTo>
                <a:lnTo>
                  <a:pt x="7205" y="1135"/>
                </a:lnTo>
                <a:lnTo>
                  <a:pt x="7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6"/>
          <p:cNvSpPr/>
          <p:nvPr/>
        </p:nvSpPr>
        <p:spPr>
          <a:xfrm>
            <a:off x="8677300" y="1521500"/>
            <a:ext cx="809205" cy="42551"/>
          </a:xfrm>
          <a:custGeom>
            <a:avLst/>
            <a:gdLst/>
            <a:ahLst/>
            <a:cxnLst/>
            <a:rect l="l" t="t" r="r" b="b"/>
            <a:pathLst>
              <a:path w="24752" h="2236" extrusionOk="0">
                <a:moveTo>
                  <a:pt x="1" y="0"/>
                </a:moveTo>
                <a:lnTo>
                  <a:pt x="1" y="2235"/>
                </a:lnTo>
                <a:lnTo>
                  <a:pt x="24752" y="2235"/>
                </a:lnTo>
                <a:lnTo>
                  <a:pt x="24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6"/>
          <p:cNvSpPr/>
          <p:nvPr/>
        </p:nvSpPr>
        <p:spPr>
          <a:xfrm rot="10800000">
            <a:off x="559601" y="73149"/>
            <a:ext cx="512498" cy="52076"/>
          </a:xfrm>
          <a:custGeom>
            <a:avLst/>
            <a:gdLst/>
            <a:ahLst/>
            <a:cxnLst/>
            <a:rect l="l" t="t" r="r" b="b"/>
            <a:pathLst>
              <a:path w="43432" h="701" extrusionOk="0">
                <a:moveTo>
                  <a:pt x="1" y="0"/>
                </a:moveTo>
                <a:lnTo>
                  <a:pt x="1" y="701"/>
                </a:lnTo>
                <a:lnTo>
                  <a:pt x="43432" y="701"/>
                </a:lnTo>
                <a:lnTo>
                  <a:pt x="434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6"/>
          <p:cNvSpPr/>
          <p:nvPr/>
        </p:nvSpPr>
        <p:spPr>
          <a:xfrm>
            <a:off x="8185724" y="191505"/>
            <a:ext cx="489057" cy="43125"/>
          </a:xfrm>
          <a:custGeom>
            <a:avLst/>
            <a:gdLst/>
            <a:ahLst/>
            <a:cxnLst/>
            <a:rect l="l" t="t" r="r" b="b"/>
            <a:pathLst>
              <a:path w="9241" h="2603" extrusionOk="0">
                <a:moveTo>
                  <a:pt x="0" y="0"/>
                </a:moveTo>
                <a:lnTo>
                  <a:pt x="0" y="2602"/>
                </a:lnTo>
                <a:lnTo>
                  <a:pt x="9240" y="2602"/>
                </a:lnTo>
                <a:lnTo>
                  <a:pt x="92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6"/>
          <p:cNvSpPr/>
          <p:nvPr/>
        </p:nvSpPr>
        <p:spPr>
          <a:xfrm>
            <a:off x="7198289" y="7050"/>
            <a:ext cx="489053" cy="37126"/>
          </a:xfrm>
          <a:custGeom>
            <a:avLst/>
            <a:gdLst/>
            <a:ahLst/>
            <a:cxnLst/>
            <a:rect l="l" t="t" r="r" b="b"/>
            <a:pathLst>
              <a:path w="4104" h="1135" extrusionOk="0">
                <a:moveTo>
                  <a:pt x="0" y="0"/>
                </a:moveTo>
                <a:lnTo>
                  <a:pt x="0" y="1134"/>
                </a:lnTo>
                <a:lnTo>
                  <a:pt x="4103" y="1134"/>
                </a:lnTo>
                <a:lnTo>
                  <a:pt x="41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6"/>
          <p:cNvSpPr/>
          <p:nvPr/>
        </p:nvSpPr>
        <p:spPr>
          <a:xfrm>
            <a:off x="8568224" y="1879671"/>
            <a:ext cx="133058" cy="38218"/>
          </a:xfrm>
          <a:custGeom>
            <a:avLst/>
            <a:gdLst/>
            <a:ahLst/>
            <a:cxnLst/>
            <a:rect l="l" t="t" r="r" b="b"/>
            <a:pathLst>
              <a:path w="4070" h="1169" extrusionOk="0">
                <a:moveTo>
                  <a:pt x="0" y="1"/>
                </a:moveTo>
                <a:lnTo>
                  <a:pt x="0" y="1168"/>
                </a:lnTo>
                <a:lnTo>
                  <a:pt x="4070" y="1168"/>
                </a:lnTo>
                <a:lnTo>
                  <a:pt x="40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6"/>
          <p:cNvSpPr/>
          <p:nvPr/>
        </p:nvSpPr>
        <p:spPr>
          <a:xfrm rot="10800000">
            <a:off x="3586653" y="197126"/>
            <a:ext cx="1948672" cy="30949"/>
          </a:xfrm>
          <a:custGeom>
            <a:avLst/>
            <a:gdLst/>
            <a:ahLst/>
            <a:cxnLst/>
            <a:rect l="l" t="t" r="r" b="b"/>
            <a:pathLst>
              <a:path w="76456" h="701" extrusionOk="0">
                <a:moveTo>
                  <a:pt x="1" y="0"/>
                </a:moveTo>
                <a:lnTo>
                  <a:pt x="1" y="701"/>
                </a:lnTo>
                <a:lnTo>
                  <a:pt x="76456" y="701"/>
                </a:lnTo>
                <a:lnTo>
                  <a:pt x="764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6"/>
          <p:cNvSpPr/>
          <p:nvPr/>
        </p:nvSpPr>
        <p:spPr>
          <a:xfrm rot="10800000">
            <a:off x="3013033" y="306780"/>
            <a:ext cx="142866" cy="22950"/>
          </a:xfrm>
          <a:custGeom>
            <a:avLst/>
            <a:gdLst/>
            <a:ahLst/>
            <a:cxnLst/>
            <a:rect l="l" t="t" r="r" b="b"/>
            <a:pathLst>
              <a:path w="4370" h="702" extrusionOk="0">
                <a:moveTo>
                  <a:pt x="0" y="1"/>
                </a:moveTo>
                <a:lnTo>
                  <a:pt x="0" y="701"/>
                </a:lnTo>
                <a:lnTo>
                  <a:pt x="4370" y="701"/>
                </a:lnTo>
                <a:lnTo>
                  <a:pt x="43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6"/>
          <p:cNvSpPr/>
          <p:nvPr/>
        </p:nvSpPr>
        <p:spPr>
          <a:xfrm rot="10800000">
            <a:off x="2405042" y="154791"/>
            <a:ext cx="144010" cy="22950"/>
          </a:xfrm>
          <a:custGeom>
            <a:avLst/>
            <a:gdLst/>
            <a:ahLst/>
            <a:cxnLst/>
            <a:rect l="l" t="t" r="r" b="b"/>
            <a:pathLst>
              <a:path w="4405" h="702" extrusionOk="0">
                <a:moveTo>
                  <a:pt x="1" y="1"/>
                </a:moveTo>
                <a:lnTo>
                  <a:pt x="1" y="701"/>
                </a:lnTo>
                <a:lnTo>
                  <a:pt x="4404" y="701"/>
                </a:lnTo>
                <a:lnTo>
                  <a:pt x="44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6"/>
          <p:cNvSpPr/>
          <p:nvPr/>
        </p:nvSpPr>
        <p:spPr>
          <a:xfrm>
            <a:off x="-351162" y="2863401"/>
            <a:ext cx="531122" cy="74225"/>
          </a:xfrm>
          <a:custGeom>
            <a:avLst/>
            <a:gdLst/>
            <a:ahLst/>
            <a:cxnLst/>
            <a:rect l="l" t="t" r="r" b="b"/>
            <a:pathLst>
              <a:path w="16246" h="2603" extrusionOk="0">
                <a:moveTo>
                  <a:pt x="0" y="1"/>
                </a:moveTo>
                <a:lnTo>
                  <a:pt x="0" y="2602"/>
                </a:lnTo>
                <a:lnTo>
                  <a:pt x="16245" y="2602"/>
                </a:lnTo>
                <a:lnTo>
                  <a:pt x="162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6"/>
          <p:cNvSpPr/>
          <p:nvPr/>
        </p:nvSpPr>
        <p:spPr>
          <a:xfrm flipH="1">
            <a:off x="1941010" y="37949"/>
            <a:ext cx="1114139" cy="38726"/>
          </a:xfrm>
          <a:custGeom>
            <a:avLst/>
            <a:gdLst/>
            <a:ahLst/>
            <a:cxnLst/>
            <a:rect l="l" t="t" r="r" b="b"/>
            <a:pathLst>
              <a:path w="43432" h="702" extrusionOk="0">
                <a:moveTo>
                  <a:pt x="1" y="1"/>
                </a:moveTo>
                <a:lnTo>
                  <a:pt x="1" y="701"/>
                </a:lnTo>
                <a:lnTo>
                  <a:pt x="43432" y="701"/>
                </a:lnTo>
                <a:lnTo>
                  <a:pt x="43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6"/>
          <p:cNvSpPr/>
          <p:nvPr/>
        </p:nvSpPr>
        <p:spPr>
          <a:xfrm rot="10800000">
            <a:off x="3442677" y="50504"/>
            <a:ext cx="144010" cy="22950"/>
          </a:xfrm>
          <a:custGeom>
            <a:avLst/>
            <a:gdLst/>
            <a:ahLst/>
            <a:cxnLst/>
            <a:rect l="l" t="t" r="r" b="b"/>
            <a:pathLst>
              <a:path w="4405" h="702" extrusionOk="0">
                <a:moveTo>
                  <a:pt x="1" y="1"/>
                </a:moveTo>
                <a:lnTo>
                  <a:pt x="1" y="701"/>
                </a:lnTo>
                <a:lnTo>
                  <a:pt x="4404" y="701"/>
                </a:lnTo>
                <a:lnTo>
                  <a:pt x="44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6"/>
          <p:cNvSpPr/>
          <p:nvPr/>
        </p:nvSpPr>
        <p:spPr>
          <a:xfrm>
            <a:off x="7285920" y="4980922"/>
            <a:ext cx="142866" cy="22917"/>
          </a:xfrm>
          <a:custGeom>
            <a:avLst/>
            <a:gdLst/>
            <a:ahLst/>
            <a:cxnLst/>
            <a:rect l="l" t="t" r="r" b="b"/>
            <a:pathLst>
              <a:path w="4370" h="701" extrusionOk="0">
                <a:moveTo>
                  <a:pt x="0" y="0"/>
                </a:moveTo>
                <a:lnTo>
                  <a:pt x="0" y="701"/>
                </a:lnTo>
                <a:lnTo>
                  <a:pt x="4370" y="701"/>
                </a:lnTo>
                <a:lnTo>
                  <a:pt x="43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6"/>
          <p:cNvSpPr/>
          <p:nvPr/>
        </p:nvSpPr>
        <p:spPr>
          <a:xfrm>
            <a:off x="7790018" y="4816387"/>
            <a:ext cx="266117" cy="42566"/>
          </a:xfrm>
          <a:custGeom>
            <a:avLst/>
            <a:gdLst/>
            <a:ahLst/>
            <a:cxnLst/>
            <a:rect l="l" t="t" r="r" b="b"/>
            <a:pathLst>
              <a:path w="8140" h="1302" extrusionOk="0">
                <a:moveTo>
                  <a:pt x="0" y="1"/>
                </a:moveTo>
                <a:lnTo>
                  <a:pt x="0" y="1301"/>
                </a:lnTo>
                <a:lnTo>
                  <a:pt x="8139" y="1301"/>
                </a:lnTo>
                <a:lnTo>
                  <a:pt x="81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6"/>
          <p:cNvSpPr/>
          <p:nvPr/>
        </p:nvSpPr>
        <p:spPr>
          <a:xfrm>
            <a:off x="8272000" y="4797850"/>
            <a:ext cx="628186" cy="28100"/>
          </a:xfrm>
          <a:custGeom>
            <a:avLst/>
            <a:gdLst/>
            <a:ahLst/>
            <a:cxnLst/>
            <a:rect l="l" t="t" r="r" b="b"/>
            <a:pathLst>
              <a:path w="19215" h="1869" extrusionOk="0">
                <a:moveTo>
                  <a:pt x="1" y="0"/>
                </a:moveTo>
                <a:lnTo>
                  <a:pt x="1" y="1868"/>
                </a:lnTo>
                <a:lnTo>
                  <a:pt x="19215" y="1868"/>
                </a:lnTo>
                <a:lnTo>
                  <a:pt x="192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6"/>
          <p:cNvSpPr/>
          <p:nvPr/>
        </p:nvSpPr>
        <p:spPr>
          <a:xfrm>
            <a:off x="6745307" y="4709087"/>
            <a:ext cx="234471" cy="37106"/>
          </a:xfrm>
          <a:custGeom>
            <a:avLst/>
            <a:gdLst/>
            <a:ahLst/>
            <a:cxnLst/>
            <a:rect l="l" t="t" r="r" b="b"/>
            <a:pathLst>
              <a:path w="7172" h="1135" extrusionOk="0">
                <a:moveTo>
                  <a:pt x="0" y="0"/>
                </a:moveTo>
                <a:lnTo>
                  <a:pt x="0" y="1134"/>
                </a:lnTo>
                <a:lnTo>
                  <a:pt x="7172" y="1134"/>
                </a:lnTo>
                <a:lnTo>
                  <a:pt x="71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6"/>
          <p:cNvSpPr/>
          <p:nvPr/>
        </p:nvSpPr>
        <p:spPr>
          <a:xfrm>
            <a:off x="6599986" y="5059040"/>
            <a:ext cx="104714" cy="27298"/>
          </a:xfrm>
          <a:custGeom>
            <a:avLst/>
            <a:gdLst/>
            <a:ahLst/>
            <a:cxnLst/>
            <a:rect l="l" t="t" r="r" b="b"/>
            <a:pathLst>
              <a:path w="3203" h="835" extrusionOk="0">
                <a:moveTo>
                  <a:pt x="1" y="1"/>
                </a:moveTo>
                <a:lnTo>
                  <a:pt x="1" y="834"/>
                </a:lnTo>
                <a:lnTo>
                  <a:pt x="3203" y="834"/>
                </a:lnTo>
                <a:lnTo>
                  <a:pt x="32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6"/>
          <p:cNvSpPr/>
          <p:nvPr/>
        </p:nvSpPr>
        <p:spPr>
          <a:xfrm>
            <a:off x="5124775" y="304875"/>
            <a:ext cx="80100" cy="20875"/>
          </a:xfrm>
          <a:custGeom>
            <a:avLst/>
            <a:gdLst/>
            <a:ahLst/>
            <a:cxnLst/>
            <a:rect l="l" t="t" r="r" b="b"/>
            <a:pathLst>
              <a:path w="3204" h="835" extrusionOk="0">
                <a:moveTo>
                  <a:pt x="1" y="1"/>
                </a:moveTo>
                <a:lnTo>
                  <a:pt x="1" y="834"/>
                </a:lnTo>
                <a:lnTo>
                  <a:pt x="3203" y="834"/>
                </a:lnTo>
                <a:lnTo>
                  <a:pt x="32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6"/>
          <p:cNvSpPr/>
          <p:nvPr/>
        </p:nvSpPr>
        <p:spPr>
          <a:xfrm>
            <a:off x="8989175" y="4815175"/>
            <a:ext cx="225200" cy="36700"/>
          </a:xfrm>
          <a:custGeom>
            <a:avLst/>
            <a:gdLst/>
            <a:ahLst/>
            <a:cxnLst/>
            <a:rect l="l" t="t" r="r" b="b"/>
            <a:pathLst>
              <a:path w="9008" h="1468" extrusionOk="0">
                <a:moveTo>
                  <a:pt x="1" y="0"/>
                </a:moveTo>
                <a:lnTo>
                  <a:pt x="1" y="1468"/>
                </a:lnTo>
                <a:lnTo>
                  <a:pt x="9007" y="1468"/>
                </a:lnTo>
                <a:lnTo>
                  <a:pt x="90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6"/>
          <p:cNvSpPr/>
          <p:nvPr/>
        </p:nvSpPr>
        <p:spPr>
          <a:xfrm>
            <a:off x="3546613" y="4760425"/>
            <a:ext cx="225200" cy="35875"/>
          </a:xfrm>
          <a:custGeom>
            <a:avLst/>
            <a:gdLst/>
            <a:ahLst/>
            <a:cxnLst/>
            <a:rect l="l" t="t" r="r" b="b"/>
            <a:pathLst>
              <a:path w="9008" h="1435" extrusionOk="0">
                <a:moveTo>
                  <a:pt x="1" y="0"/>
                </a:moveTo>
                <a:lnTo>
                  <a:pt x="1" y="1435"/>
                </a:lnTo>
                <a:lnTo>
                  <a:pt x="9007" y="1435"/>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6"/>
          <p:cNvSpPr/>
          <p:nvPr/>
        </p:nvSpPr>
        <p:spPr>
          <a:xfrm>
            <a:off x="8929100" y="2021250"/>
            <a:ext cx="204350" cy="32550"/>
          </a:xfrm>
          <a:custGeom>
            <a:avLst/>
            <a:gdLst/>
            <a:ahLst/>
            <a:cxnLst/>
            <a:rect l="l" t="t" r="r" b="b"/>
            <a:pathLst>
              <a:path w="8174" h="1302" extrusionOk="0">
                <a:moveTo>
                  <a:pt x="1" y="1"/>
                </a:moveTo>
                <a:lnTo>
                  <a:pt x="1" y="1302"/>
                </a:lnTo>
                <a:lnTo>
                  <a:pt x="8173" y="1302"/>
                </a:lnTo>
                <a:lnTo>
                  <a:pt x="81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6"/>
          <p:cNvSpPr/>
          <p:nvPr/>
        </p:nvSpPr>
        <p:spPr>
          <a:xfrm>
            <a:off x="8764275" y="2854363"/>
            <a:ext cx="406150" cy="65075"/>
          </a:xfrm>
          <a:custGeom>
            <a:avLst/>
            <a:gdLst/>
            <a:ahLst/>
            <a:cxnLst/>
            <a:rect l="l" t="t" r="r" b="b"/>
            <a:pathLst>
              <a:path w="16246" h="2603" extrusionOk="0">
                <a:moveTo>
                  <a:pt x="0" y="1"/>
                </a:moveTo>
                <a:lnTo>
                  <a:pt x="0" y="2603"/>
                </a:lnTo>
                <a:lnTo>
                  <a:pt x="16245" y="2603"/>
                </a:lnTo>
                <a:lnTo>
                  <a:pt x="162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6"/>
          <p:cNvSpPr/>
          <p:nvPr/>
        </p:nvSpPr>
        <p:spPr>
          <a:xfrm>
            <a:off x="8521863" y="3568038"/>
            <a:ext cx="128450" cy="35900"/>
          </a:xfrm>
          <a:custGeom>
            <a:avLst/>
            <a:gdLst/>
            <a:ahLst/>
            <a:cxnLst/>
            <a:rect l="l" t="t" r="r" b="b"/>
            <a:pathLst>
              <a:path w="5138" h="1436" extrusionOk="0">
                <a:moveTo>
                  <a:pt x="1" y="1"/>
                </a:moveTo>
                <a:lnTo>
                  <a:pt x="1" y="1435"/>
                </a:lnTo>
                <a:lnTo>
                  <a:pt x="5138" y="1435"/>
                </a:lnTo>
                <a:lnTo>
                  <a:pt x="51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6"/>
          <p:cNvSpPr/>
          <p:nvPr/>
        </p:nvSpPr>
        <p:spPr>
          <a:xfrm>
            <a:off x="8522163" y="5063650"/>
            <a:ext cx="225175" cy="36725"/>
          </a:xfrm>
          <a:custGeom>
            <a:avLst/>
            <a:gdLst/>
            <a:ahLst/>
            <a:cxnLst/>
            <a:rect l="l" t="t" r="r" b="b"/>
            <a:pathLst>
              <a:path w="9007" h="1469" extrusionOk="0">
                <a:moveTo>
                  <a:pt x="0" y="0"/>
                </a:moveTo>
                <a:lnTo>
                  <a:pt x="0" y="1468"/>
                </a:lnTo>
                <a:lnTo>
                  <a:pt x="9007" y="1468"/>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21_1_1_1">
    <p:spTree>
      <p:nvGrpSpPr>
        <p:cNvPr id="1" name="Shape 2120"/>
        <p:cNvGrpSpPr/>
        <p:nvPr/>
      </p:nvGrpSpPr>
      <p:grpSpPr>
        <a:xfrm>
          <a:off x="0" y="0"/>
          <a:ext cx="0" cy="0"/>
          <a:chOff x="0" y="0"/>
          <a:chExt cx="0" cy="0"/>
        </a:xfrm>
      </p:grpSpPr>
      <p:sp>
        <p:nvSpPr>
          <p:cNvPr id="2121" name="Google Shape;2121;p27"/>
          <p:cNvSpPr/>
          <p:nvPr/>
        </p:nvSpPr>
        <p:spPr>
          <a:xfrm rot="10800000" flipH="1">
            <a:off x="-1008475" y="4101624"/>
            <a:ext cx="1729416" cy="23650"/>
          </a:xfrm>
          <a:custGeom>
            <a:avLst/>
            <a:gdLst/>
            <a:ahLst/>
            <a:cxnLst/>
            <a:rect l="l" t="t" r="r" b="b"/>
            <a:pathLst>
              <a:path w="76489" h="702" extrusionOk="0">
                <a:moveTo>
                  <a:pt x="1" y="1"/>
                </a:moveTo>
                <a:lnTo>
                  <a:pt x="1" y="701"/>
                </a:lnTo>
                <a:lnTo>
                  <a:pt x="76489" y="701"/>
                </a:lnTo>
                <a:lnTo>
                  <a:pt x="7648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7"/>
          <p:cNvSpPr/>
          <p:nvPr/>
        </p:nvSpPr>
        <p:spPr>
          <a:xfrm>
            <a:off x="1746664" y="301712"/>
            <a:ext cx="132307" cy="21090"/>
          </a:xfrm>
          <a:custGeom>
            <a:avLst/>
            <a:gdLst/>
            <a:ahLst/>
            <a:cxnLst/>
            <a:rect l="l" t="t" r="r" b="b"/>
            <a:pathLst>
              <a:path w="4404" h="702" extrusionOk="0">
                <a:moveTo>
                  <a:pt x="0" y="1"/>
                </a:moveTo>
                <a:lnTo>
                  <a:pt x="0" y="701"/>
                </a:lnTo>
                <a:lnTo>
                  <a:pt x="4403" y="701"/>
                </a:lnTo>
                <a:lnTo>
                  <a:pt x="4403"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7"/>
          <p:cNvSpPr/>
          <p:nvPr/>
        </p:nvSpPr>
        <p:spPr>
          <a:xfrm>
            <a:off x="442545" y="1199421"/>
            <a:ext cx="131316" cy="21090"/>
          </a:xfrm>
          <a:custGeom>
            <a:avLst/>
            <a:gdLst/>
            <a:ahLst/>
            <a:cxnLst/>
            <a:rect l="l" t="t" r="r" b="b"/>
            <a:pathLst>
              <a:path w="4371" h="702" extrusionOk="0">
                <a:moveTo>
                  <a:pt x="0" y="1"/>
                </a:moveTo>
                <a:lnTo>
                  <a:pt x="0" y="701"/>
                </a:lnTo>
                <a:lnTo>
                  <a:pt x="4370" y="701"/>
                </a:lnTo>
                <a:lnTo>
                  <a:pt x="4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7"/>
          <p:cNvSpPr/>
          <p:nvPr/>
        </p:nvSpPr>
        <p:spPr>
          <a:xfrm>
            <a:off x="506752" y="3893420"/>
            <a:ext cx="244576" cy="39085"/>
          </a:xfrm>
          <a:custGeom>
            <a:avLst/>
            <a:gdLst/>
            <a:ahLst/>
            <a:cxnLst/>
            <a:rect l="l" t="t" r="r" b="b"/>
            <a:pathLst>
              <a:path w="8141" h="1301" extrusionOk="0">
                <a:moveTo>
                  <a:pt x="1" y="0"/>
                </a:moveTo>
                <a:lnTo>
                  <a:pt x="1" y="1301"/>
                </a:lnTo>
                <a:lnTo>
                  <a:pt x="8140" y="1301"/>
                </a:lnTo>
                <a:lnTo>
                  <a:pt x="81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7"/>
          <p:cNvSpPr/>
          <p:nvPr/>
        </p:nvSpPr>
        <p:spPr>
          <a:xfrm>
            <a:off x="-268886" y="3893420"/>
            <a:ext cx="577267" cy="56149"/>
          </a:xfrm>
          <a:custGeom>
            <a:avLst/>
            <a:gdLst/>
            <a:ahLst/>
            <a:cxnLst/>
            <a:rect l="l" t="t" r="r" b="b"/>
            <a:pathLst>
              <a:path w="19215" h="1869" extrusionOk="0">
                <a:moveTo>
                  <a:pt x="0" y="0"/>
                </a:moveTo>
                <a:lnTo>
                  <a:pt x="0" y="1868"/>
                </a:lnTo>
                <a:lnTo>
                  <a:pt x="19214" y="1868"/>
                </a:lnTo>
                <a:lnTo>
                  <a:pt x="19214"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7"/>
          <p:cNvSpPr/>
          <p:nvPr/>
        </p:nvSpPr>
        <p:spPr>
          <a:xfrm>
            <a:off x="153825" y="4707584"/>
            <a:ext cx="489062" cy="55151"/>
          </a:xfrm>
          <a:custGeom>
            <a:avLst/>
            <a:gdLst/>
            <a:ahLst/>
            <a:cxnLst/>
            <a:rect l="l" t="t" r="r" b="b"/>
            <a:pathLst>
              <a:path w="16279" h="2603" extrusionOk="0">
                <a:moveTo>
                  <a:pt x="0" y="0"/>
                </a:moveTo>
                <a:lnTo>
                  <a:pt x="0" y="2602"/>
                </a:lnTo>
                <a:lnTo>
                  <a:pt x="16278" y="2602"/>
                </a:lnTo>
                <a:lnTo>
                  <a:pt x="16278"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7"/>
          <p:cNvSpPr/>
          <p:nvPr/>
        </p:nvSpPr>
        <p:spPr>
          <a:xfrm>
            <a:off x="28828" y="539955"/>
            <a:ext cx="215495" cy="34098"/>
          </a:xfrm>
          <a:custGeom>
            <a:avLst/>
            <a:gdLst/>
            <a:ahLst/>
            <a:cxnLst/>
            <a:rect l="l" t="t" r="r" b="b"/>
            <a:pathLst>
              <a:path w="7173" h="1135" extrusionOk="0">
                <a:moveTo>
                  <a:pt x="0" y="0"/>
                </a:moveTo>
                <a:lnTo>
                  <a:pt x="0" y="1134"/>
                </a:lnTo>
                <a:lnTo>
                  <a:pt x="7172" y="1134"/>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7"/>
          <p:cNvSpPr/>
          <p:nvPr/>
        </p:nvSpPr>
        <p:spPr>
          <a:xfrm>
            <a:off x="8569185" y="3077804"/>
            <a:ext cx="215495" cy="34098"/>
          </a:xfrm>
          <a:custGeom>
            <a:avLst/>
            <a:gdLst/>
            <a:ahLst/>
            <a:cxnLst/>
            <a:rect l="l" t="t" r="r" b="b"/>
            <a:pathLst>
              <a:path w="7173" h="1135" extrusionOk="0">
                <a:moveTo>
                  <a:pt x="0" y="1"/>
                </a:moveTo>
                <a:lnTo>
                  <a:pt x="0" y="1135"/>
                </a:lnTo>
                <a:lnTo>
                  <a:pt x="7172" y="1135"/>
                </a:lnTo>
                <a:lnTo>
                  <a:pt x="717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7"/>
          <p:cNvSpPr/>
          <p:nvPr/>
        </p:nvSpPr>
        <p:spPr>
          <a:xfrm>
            <a:off x="5635433" y="5083528"/>
            <a:ext cx="742621" cy="67175"/>
          </a:xfrm>
          <a:custGeom>
            <a:avLst/>
            <a:gdLst/>
            <a:ahLst/>
            <a:cxnLst/>
            <a:rect l="l" t="t" r="r" b="b"/>
            <a:pathLst>
              <a:path w="24719" h="2236" extrusionOk="0">
                <a:moveTo>
                  <a:pt x="1" y="0"/>
                </a:moveTo>
                <a:lnTo>
                  <a:pt x="1" y="2235"/>
                </a:lnTo>
                <a:lnTo>
                  <a:pt x="24719" y="2235"/>
                </a:lnTo>
                <a:lnTo>
                  <a:pt x="24719"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7"/>
          <p:cNvSpPr/>
          <p:nvPr/>
        </p:nvSpPr>
        <p:spPr>
          <a:xfrm>
            <a:off x="3062239" y="5003627"/>
            <a:ext cx="1304806" cy="21060"/>
          </a:xfrm>
          <a:custGeom>
            <a:avLst/>
            <a:gdLst/>
            <a:ahLst/>
            <a:cxnLst/>
            <a:rect l="l" t="t" r="r" b="b"/>
            <a:pathLst>
              <a:path w="43432" h="701" extrusionOk="0">
                <a:moveTo>
                  <a:pt x="0" y="0"/>
                </a:moveTo>
                <a:lnTo>
                  <a:pt x="0" y="701"/>
                </a:lnTo>
                <a:lnTo>
                  <a:pt x="43431" y="701"/>
                </a:lnTo>
                <a:lnTo>
                  <a:pt x="43431"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7"/>
          <p:cNvSpPr/>
          <p:nvPr/>
        </p:nvSpPr>
        <p:spPr>
          <a:xfrm>
            <a:off x="8739388" y="2068052"/>
            <a:ext cx="75196" cy="21060"/>
          </a:xfrm>
          <a:custGeom>
            <a:avLst/>
            <a:gdLst/>
            <a:ahLst/>
            <a:cxnLst/>
            <a:rect l="l" t="t" r="r" b="b"/>
            <a:pathLst>
              <a:path w="2503" h="701" extrusionOk="0">
                <a:moveTo>
                  <a:pt x="0" y="0"/>
                </a:moveTo>
                <a:lnTo>
                  <a:pt x="0" y="701"/>
                </a:lnTo>
                <a:lnTo>
                  <a:pt x="2502" y="701"/>
                </a:lnTo>
                <a:lnTo>
                  <a:pt x="250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7"/>
          <p:cNvSpPr/>
          <p:nvPr/>
        </p:nvSpPr>
        <p:spPr>
          <a:xfrm rot="10800000" flipH="1">
            <a:off x="4008413" y="4846282"/>
            <a:ext cx="204353" cy="33949"/>
          </a:xfrm>
          <a:custGeom>
            <a:avLst/>
            <a:gdLst/>
            <a:ahLst/>
            <a:cxnLst/>
            <a:rect l="l" t="t" r="r" b="b"/>
            <a:pathLst>
              <a:path w="2469" h="701" extrusionOk="0">
                <a:moveTo>
                  <a:pt x="1" y="0"/>
                </a:moveTo>
                <a:lnTo>
                  <a:pt x="1" y="701"/>
                </a:lnTo>
                <a:lnTo>
                  <a:pt x="2469" y="701"/>
                </a:lnTo>
                <a:lnTo>
                  <a:pt x="24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7"/>
          <p:cNvSpPr/>
          <p:nvPr/>
        </p:nvSpPr>
        <p:spPr>
          <a:xfrm>
            <a:off x="5490808" y="5021766"/>
            <a:ext cx="75196" cy="21060"/>
          </a:xfrm>
          <a:custGeom>
            <a:avLst/>
            <a:gdLst/>
            <a:ahLst/>
            <a:cxnLst/>
            <a:rect l="l" t="t" r="r" b="b"/>
            <a:pathLst>
              <a:path w="2503" h="701" extrusionOk="0">
                <a:moveTo>
                  <a:pt x="0" y="0"/>
                </a:moveTo>
                <a:lnTo>
                  <a:pt x="0" y="701"/>
                </a:lnTo>
                <a:lnTo>
                  <a:pt x="2502" y="701"/>
                </a:lnTo>
                <a:lnTo>
                  <a:pt x="250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7"/>
          <p:cNvSpPr/>
          <p:nvPr/>
        </p:nvSpPr>
        <p:spPr>
          <a:xfrm>
            <a:off x="7057292" y="4654573"/>
            <a:ext cx="139337" cy="39115"/>
          </a:xfrm>
          <a:custGeom>
            <a:avLst/>
            <a:gdLst/>
            <a:ahLst/>
            <a:cxnLst/>
            <a:rect l="l" t="t" r="r" b="b"/>
            <a:pathLst>
              <a:path w="4638" h="1302" extrusionOk="0">
                <a:moveTo>
                  <a:pt x="0" y="1"/>
                </a:moveTo>
                <a:lnTo>
                  <a:pt x="0" y="1301"/>
                </a:lnTo>
                <a:lnTo>
                  <a:pt x="4637" y="1301"/>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7"/>
          <p:cNvSpPr/>
          <p:nvPr/>
        </p:nvSpPr>
        <p:spPr>
          <a:xfrm>
            <a:off x="7409725" y="4873387"/>
            <a:ext cx="277634" cy="35076"/>
          </a:xfrm>
          <a:custGeom>
            <a:avLst/>
            <a:gdLst/>
            <a:ahLst/>
            <a:cxnLst/>
            <a:rect l="l" t="t" r="r" b="b"/>
            <a:pathLst>
              <a:path w="10909" h="1869" extrusionOk="0">
                <a:moveTo>
                  <a:pt x="1" y="1"/>
                </a:moveTo>
                <a:lnTo>
                  <a:pt x="1" y="1869"/>
                </a:lnTo>
                <a:lnTo>
                  <a:pt x="10908" y="1869"/>
                </a:lnTo>
                <a:lnTo>
                  <a:pt x="10908"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7"/>
          <p:cNvSpPr/>
          <p:nvPr/>
        </p:nvSpPr>
        <p:spPr>
          <a:xfrm>
            <a:off x="2683087" y="4726724"/>
            <a:ext cx="139326" cy="55145"/>
          </a:xfrm>
          <a:custGeom>
            <a:avLst/>
            <a:gdLst/>
            <a:ahLst/>
            <a:cxnLst/>
            <a:rect l="l" t="t" r="r" b="b"/>
            <a:pathLst>
              <a:path w="4638" h="2936" extrusionOk="0">
                <a:moveTo>
                  <a:pt x="0" y="1"/>
                </a:moveTo>
                <a:lnTo>
                  <a:pt x="0" y="2936"/>
                </a:lnTo>
                <a:lnTo>
                  <a:pt x="4637" y="2936"/>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7"/>
          <p:cNvSpPr/>
          <p:nvPr/>
        </p:nvSpPr>
        <p:spPr>
          <a:xfrm>
            <a:off x="5099370" y="4726737"/>
            <a:ext cx="122303" cy="34098"/>
          </a:xfrm>
          <a:custGeom>
            <a:avLst/>
            <a:gdLst/>
            <a:ahLst/>
            <a:cxnLst/>
            <a:rect l="l" t="t" r="r" b="b"/>
            <a:pathLst>
              <a:path w="4071" h="1135" extrusionOk="0">
                <a:moveTo>
                  <a:pt x="1" y="0"/>
                </a:moveTo>
                <a:lnTo>
                  <a:pt x="1"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7"/>
          <p:cNvSpPr/>
          <p:nvPr/>
        </p:nvSpPr>
        <p:spPr>
          <a:xfrm>
            <a:off x="2987606" y="4726725"/>
            <a:ext cx="292567" cy="21074"/>
          </a:xfrm>
          <a:custGeom>
            <a:avLst/>
            <a:gdLst/>
            <a:ahLst/>
            <a:cxnLst/>
            <a:rect l="l" t="t" r="r" b="b"/>
            <a:pathLst>
              <a:path w="22684" h="701" extrusionOk="0">
                <a:moveTo>
                  <a:pt x="1" y="0"/>
                </a:moveTo>
                <a:lnTo>
                  <a:pt x="1" y="701"/>
                </a:lnTo>
                <a:lnTo>
                  <a:pt x="22684" y="701"/>
                </a:lnTo>
                <a:lnTo>
                  <a:pt x="22684"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7"/>
          <p:cNvSpPr/>
          <p:nvPr/>
        </p:nvSpPr>
        <p:spPr>
          <a:xfrm>
            <a:off x="7612193" y="4622359"/>
            <a:ext cx="75166" cy="21090"/>
          </a:xfrm>
          <a:custGeom>
            <a:avLst/>
            <a:gdLst/>
            <a:ahLst/>
            <a:cxnLst/>
            <a:rect l="l" t="t" r="r" b="b"/>
            <a:pathLst>
              <a:path w="2502"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7"/>
          <p:cNvSpPr/>
          <p:nvPr/>
        </p:nvSpPr>
        <p:spPr>
          <a:xfrm>
            <a:off x="3520200" y="4859853"/>
            <a:ext cx="139319" cy="62148"/>
          </a:xfrm>
          <a:custGeom>
            <a:avLst/>
            <a:gdLst/>
            <a:ahLst/>
            <a:cxnLst/>
            <a:rect l="l" t="t" r="r" b="b"/>
            <a:pathLst>
              <a:path w="4637" h="2936" extrusionOk="0">
                <a:moveTo>
                  <a:pt x="0" y="0"/>
                </a:moveTo>
                <a:lnTo>
                  <a:pt x="0" y="2935"/>
                </a:lnTo>
                <a:lnTo>
                  <a:pt x="4637" y="2935"/>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7"/>
          <p:cNvSpPr/>
          <p:nvPr/>
        </p:nvSpPr>
        <p:spPr>
          <a:xfrm>
            <a:off x="2089125" y="4660146"/>
            <a:ext cx="277623" cy="20875"/>
          </a:xfrm>
          <a:custGeom>
            <a:avLst/>
            <a:gdLst/>
            <a:ahLst/>
            <a:cxnLst/>
            <a:rect l="l" t="t" r="r" b="b"/>
            <a:pathLst>
              <a:path w="9241" h="2602" extrusionOk="0">
                <a:moveTo>
                  <a:pt x="0" y="0"/>
                </a:moveTo>
                <a:lnTo>
                  <a:pt x="0" y="2602"/>
                </a:lnTo>
                <a:lnTo>
                  <a:pt x="9240" y="2602"/>
                </a:lnTo>
                <a:lnTo>
                  <a:pt x="92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7"/>
          <p:cNvSpPr/>
          <p:nvPr/>
        </p:nvSpPr>
        <p:spPr>
          <a:xfrm>
            <a:off x="5221668" y="5065058"/>
            <a:ext cx="122273" cy="35090"/>
          </a:xfrm>
          <a:custGeom>
            <a:avLst/>
            <a:gdLst/>
            <a:ahLst/>
            <a:cxnLst/>
            <a:rect l="l" t="t" r="r" b="b"/>
            <a:pathLst>
              <a:path w="4070" h="1168" extrusionOk="0">
                <a:moveTo>
                  <a:pt x="0" y="0"/>
                </a:moveTo>
                <a:lnTo>
                  <a:pt x="0" y="1168"/>
                </a:lnTo>
                <a:lnTo>
                  <a:pt x="4070" y="1168"/>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7"/>
          <p:cNvSpPr/>
          <p:nvPr/>
        </p:nvSpPr>
        <p:spPr>
          <a:xfrm>
            <a:off x="4129487" y="4549857"/>
            <a:ext cx="122273" cy="34098"/>
          </a:xfrm>
          <a:custGeom>
            <a:avLst/>
            <a:gdLst/>
            <a:ahLst/>
            <a:cxnLst/>
            <a:rect l="l" t="t" r="r" b="b"/>
            <a:pathLst>
              <a:path w="4070" h="1135" extrusionOk="0">
                <a:moveTo>
                  <a:pt x="0" y="1"/>
                </a:moveTo>
                <a:lnTo>
                  <a:pt x="0" y="1135"/>
                </a:lnTo>
                <a:lnTo>
                  <a:pt x="4070" y="1135"/>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7"/>
          <p:cNvSpPr/>
          <p:nvPr/>
        </p:nvSpPr>
        <p:spPr>
          <a:xfrm rot="10800000" flipH="1">
            <a:off x="6023651" y="120731"/>
            <a:ext cx="1975137" cy="20874"/>
          </a:xfrm>
          <a:custGeom>
            <a:avLst/>
            <a:gdLst/>
            <a:ahLst/>
            <a:cxnLst/>
            <a:rect l="l" t="t" r="r" b="b"/>
            <a:pathLst>
              <a:path w="76489" h="701" extrusionOk="0">
                <a:moveTo>
                  <a:pt x="1" y="0"/>
                </a:moveTo>
                <a:lnTo>
                  <a:pt x="1" y="701"/>
                </a:lnTo>
                <a:lnTo>
                  <a:pt x="76489" y="701"/>
                </a:lnTo>
                <a:lnTo>
                  <a:pt x="76489"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7"/>
          <p:cNvSpPr/>
          <p:nvPr/>
        </p:nvSpPr>
        <p:spPr>
          <a:xfrm>
            <a:off x="8301788" y="3830274"/>
            <a:ext cx="131316" cy="21090"/>
          </a:xfrm>
          <a:custGeom>
            <a:avLst/>
            <a:gdLst/>
            <a:ahLst/>
            <a:cxnLst/>
            <a:rect l="l" t="t" r="r" b="b"/>
            <a:pathLst>
              <a:path w="4371" h="702" extrusionOk="0">
                <a:moveTo>
                  <a:pt x="0" y="1"/>
                </a:moveTo>
                <a:lnTo>
                  <a:pt x="0" y="701"/>
                </a:lnTo>
                <a:lnTo>
                  <a:pt x="4370" y="701"/>
                </a:lnTo>
                <a:lnTo>
                  <a:pt x="43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7"/>
          <p:cNvSpPr/>
          <p:nvPr/>
        </p:nvSpPr>
        <p:spPr>
          <a:xfrm>
            <a:off x="8511584" y="268833"/>
            <a:ext cx="245537" cy="39115"/>
          </a:xfrm>
          <a:custGeom>
            <a:avLst/>
            <a:gdLst/>
            <a:ahLst/>
            <a:cxnLst/>
            <a:rect l="l" t="t" r="r" b="b"/>
            <a:pathLst>
              <a:path w="8173" h="1302" extrusionOk="0">
                <a:moveTo>
                  <a:pt x="0" y="0"/>
                </a:moveTo>
                <a:lnTo>
                  <a:pt x="0" y="1301"/>
                </a:lnTo>
                <a:lnTo>
                  <a:pt x="8173" y="1301"/>
                </a:lnTo>
                <a:lnTo>
                  <a:pt x="8173"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7"/>
          <p:cNvSpPr/>
          <p:nvPr/>
        </p:nvSpPr>
        <p:spPr>
          <a:xfrm rot="10800000" flipH="1">
            <a:off x="8722800" y="1766875"/>
            <a:ext cx="489092" cy="35128"/>
          </a:xfrm>
          <a:custGeom>
            <a:avLst/>
            <a:gdLst/>
            <a:ahLst/>
            <a:cxnLst/>
            <a:rect l="l" t="t" r="r" b="b"/>
            <a:pathLst>
              <a:path w="19248" h="1869" extrusionOk="0">
                <a:moveTo>
                  <a:pt x="0" y="0"/>
                </a:moveTo>
                <a:lnTo>
                  <a:pt x="0" y="1868"/>
                </a:lnTo>
                <a:lnTo>
                  <a:pt x="19247" y="1868"/>
                </a:lnTo>
                <a:lnTo>
                  <a:pt x="1924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7"/>
          <p:cNvSpPr/>
          <p:nvPr/>
        </p:nvSpPr>
        <p:spPr>
          <a:xfrm>
            <a:off x="762712" y="466071"/>
            <a:ext cx="270623" cy="43111"/>
          </a:xfrm>
          <a:custGeom>
            <a:avLst/>
            <a:gdLst/>
            <a:ahLst/>
            <a:cxnLst/>
            <a:rect l="l" t="t" r="r" b="b"/>
            <a:pathLst>
              <a:path w="9008" h="1435" extrusionOk="0">
                <a:moveTo>
                  <a:pt x="1" y="0"/>
                </a:moveTo>
                <a:lnTo>
                  <a:pt x="1" y="1434"/>
                </a:lnTo>
                <a:lnTo>
                  <a:pt x="9007" y="1434"/>
                </a:lnTo>
                <a:lnTo>
                  <a:pt x="900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7"/>
          <p:cNvSpPr/>
          <p:nvPr/>
        </p:nvSpPr>
        <p:spPr>
          <a:xfrm>
            <a:off x="399951" y="2301644"/>
            <a:ext cx="216486" cy="35120"/>
          </a:xfrm>
          <a:custGeom>
            <a:avLst/>
            <a:gdLst/>
            <a:ahLst/>
            <a:cxnLst/>
            <a:rect l="l" t="t" r="r" b="b"/>
            <a:pathLst>
              <a:path w="7206" h="1169" extrusionOk="0">
                <a:moveTo>
                  <a:pt x="0" y="1"/>
                </a:moveTo>
                <a:lnTo>
                  <a:pt x="0" y="1168"/>
                </a:lnTo>
                <a:lnTo>
                  <a:pt x="7205" y="1168"/>
                </a:lnTo>
                <a:lnTo>
                  <a:pt x="720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7"/>
          <p:cNvSpPr/>
          <p:nvPr/>
        </p:nvSpPr>
        <p:spPr>
          <a:xfrm>
            <a:off x="8322506" y="1474307"/>
            <a:ext cx="215495" cy="35090"/>
          </a:xfrm>
          <a:custGeom>
            <a:avLst/>
            <a:gdLst/>
            <a:ahLst/>
            <a:cxnLst/>
            <a:rect l="l" t="t" r="r" b="b"/>
            <a:pathLst>
              <a:path w="7173" h="1168" extrusionOk="0">
                <a:moveTo>
                  <a:pt x="0" y="0"/>
                </a:moveTo>
                <a:lnTo>
                  <a:pt x="0" y="1168"/>
                </a:lnTo>
                <a:lnTo>
                  <a:pt x="7172" y="1168"/>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7"/>
          <p:cNvSpPr/>
          <p:nvPr/>
        </p:nvSpPr>
        <p:spPr>
          <a:xfrm>
            <a:off x="8816577" y="3857831"/>
            <a:ext cx="743612" cy="68166"/>
          </a:xfrm>
          <a:custGeom>
            <a:avLst/>
            <a:gdLst/>
            <a:ahLst/>
            <a:cxnLst/>
            <a:rect l="l" t="t" r="r" b="b"/>
            <a:pathLst>
              <a:path w="24752" h="2269" extrusionOk="0">
                <a:moveTo>
                  <a:pt x="1" y="1"/>
                </a:moveTo>
                <a:lnTo>
                  <a:pt x="1" y="2269"/>
                </a:lnTo>
                <a:lnTo>
                  <a:pt x="24752" y="2269"/>
                </a:lnTo>
                <a:lnTo>
                  <a:pt x="2475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7"/>
          <p:cNvSpPr/>
          <p:nvPr/>
        </p:nvSpPr>
        <p:spPr>
          <a:xfrm>
            <a:off x="-877833" y="3128268"/>
            <a:ext cx="1305797" cy="21090"/>
          </a:xfrm>
          <a:custGeom>
            <a:avLst/>
            <a:gdLst/>
            <a:ahLst/>
            <a:cxnLst/>
            <a:rect l="l" t="t" r="r" b="b"/>
            <a:pathLst>
              <a:path w="43465" h="702" extrusionOk="0">
                <a:moveTo>
                  <a:pt x="0" y="1"/>
                </a:moveTo>
                <a:lnTo>
                  <a:pt x="0" y="701"/>
                </a:lnTo>
                <a:lnTo>
                  <a:pt x="43465" y="701"/>
                </a:lnTo>
                <a:lnTo>
                  <a:pt x="4346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7"/>
          <p:cNvSpPr/>
          <p:nvPr/>
        </p:nvSpPr>
        <p:spPr>
          <a:xfrm>
            <a:off x="-529444" y="3278090"/>
            <a:ext cx="74205" cy="21090"/>
          </a:xfrm>
          <a:custGeom>
            <a:avLst/>
            <a:gdLst/>
            <a:ahLst/>
            <a:cxnLst/>
            <a:rect l="l" t="t" r="r" b="b"/>
            <a:pathLst>
              <a:path w="2470" h="702" extrusionOk="0">
                <a:moveTo>
                  <a:pt x="1" y="1"/>
                </a:moveTo>
                <a:lnTo>
                  <a:pt x="1" y="701"/>
                </a:lnTo>
                <a:lnTo>
                  <a:pt x="2469" y="701"/>
                </a:lnTo>
                <a:lnTo>
                  <a:pt x="246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7"/>
          <p:cNvSpPr/>
          <p:nvPr/>
        </p:nvSpPr>
        <p:spPr>
          <a:xfrm>
            <a:off x="-294581" y="3408884"/>
            <a:ext cx="139307" cy="39115"/>
          </a:xfrm>
          <a:custGeom>
            <a:avLst/>
            <a:gdLst/>
            <a:ahLst/>
            <a:cxnLst/>
            <a:rect l="l" t="t" r="r" b="b"/>
            <a:pathLst>
              <a:path w="4637" h="1302" extrusionOk="0">
                <a:moveTo>
                  <a:pt x="0" y="0"/>
                </a:moveTo>
                <a:lnTo>
                  <a:pt x="0" y="1301"/>
                </a:lnTo>
                <a:lnTo>
                  <a:pt x="4637" y="1301"/>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7"/>
          <p:cNvSpPr/>
          <p:nvPr/>
        </p:nvSpPr>
        <p:spPr>
          <a:xfrm>
            <a:off x="-144628" y="3470004"/>
            <a:ext cx="328755" cy="56149"/>
          </a:xfrm>
          <a:custGeom>
            <a:avLst/>
            <a:gdLst/>
            <a:ahLst/>
            <a:cxnLst/>
            <a:rect l="l" t="t" r="r" b="b"/>
            <a:pathLst>
              <a:path w="10943" h="1869" extrusionOk="0">
                <a:moveTo>
                  <a:pt x="1" y="1"/>
                </a:moveTo>
                <a:lnTo>
                  <a:pt x="1" y="1869"/>
                </a:lnTo>
                <a:lnTo>
                  <a:pt x="10942" y="1869"/>
                </a:lnTo>
                <a:lnTo>
                  <a:pt x="1094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7"/>
          <p:cNvSpPr/>
          <p:nvPr/>
        </p:nvSpPr>
        <p:spPr>
          <a:xfrm>
            <a:off x="-577125" y="3073674"/>
            <a:ext cx="139295" cy="62147"/>
          </a:xfrm>
          <a:custGeom>
            <a:avLst/>
            <a:gdLst/>
            <a:ahLst/>
            <a:cxnLst/>
            <a:rect l="l" t="t" r="r" b="b"/>
            <a:pathLst>
              <a:path w="4637" h="2970" extrusionOk="0">
                <a:moveTo>
                  <a:pt x="0" y="1"/>
                </a:moveTo>
                <a:lnTo>
                  <a:pt x="0" y="2970"/>
                </a:lnTo>
                <a:lnTo>
                  <a:pt x="4637" y="2970"/>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7"/>
          <p:cNvSpPr/>
          <p:nvPr/>
        </p:nvSpPr>
        <p:spPr>
          <a:xfrm>
            <a:off x="-577542" y="3383329"/>
            <a:ext cx="122303" cy="34098"/>
          </a:xfrm>
          <a:custGeom>
            <a:avLst/>
            <a:gdLst/>
            <a:ahLst/>
            <a:cxnLst/>
            <a:rect l="l" t="t" r="r" b="b"/>
            <a:pathLst>
              <a:path w="4071" h="1135" extrusionOk="0">
                <a:moveTo>
                  <a:pt x="0" y="0"/>
                </a:moveTo>
                <a:lnTo>
                  <a:pt x="0"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7"/>
          <p:cNvSpPr/>
          <p:nvPr/>
        </p:nvSpPr>
        <p:spPr>
          <a:xfrm>
            <a:off x="-150638" y="2668798"/>
            <a:ext cx="681484" cy="21090"/>
          </a:xfrm>
          <a:custGeom>
            <a:avLst/>
            <a:gdLst/>
            <a:ahLst/>
            <a:cxnLst/>
            <a:rect l="l" t="t" r="r" b="b"/>
            <a:pathLst>
              <a:path w="22684" h="702" extrusionOk="0">
                <a:moveTo>
                  <a:pt x="1" y="1"/>
                </a:moveTo>
                <a:lnTo>
                  <a:pt x="1" y="701"/>
                </a:lnTo>
                <a:lnTo>
                  <a:pt x="22683" y="701"/>
                </a:lnTo>
                <a:lnTo>
                  <a:pt x="22683"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7"/>
          <p:cNvSpPr/>
          <p:nvPr/>
        </p:nvSpPr>
        <p:spPr>
          <a:xfrm>
            <a:off x="-29387" y="2767998"/>
            <a:ext cx="74205" cy="21090"/>
          </a:xfrm>
          <a:custGeom>
            <a:avLst/>
            <a:gdLst/>
            <a:ahLst/>
            <a:cxnLst/>
            <a:rect l="l" t="t" r="r" b="b"/>
            <a:pathLst>
              <a:path w="2470" h="702" extrusionOk="0">
                <a:moveTo>
                  <a:pt x="1" y="1"/>
                </a:moveTo>
                <a:lnTo>
                  <a:pt x="1" y="701"/>
                </a:lnTo>
                <a:lnTo>
                  <a:pt x="2469" y="701"/>
                </a:lnTo>
                <a:lnTo>
                  <a:pt x="246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7"/>
          <p:cNvSpPr/>
          <p:nvPr/>
        </p:nvSpPr>
        <p:spPr>
          <a:xfrm>
            <a:off x="-358082" y="2571580"/>
            <a:ext cx="75196" cy="21090"/>
          </a:xfrm>
          <a:custGeom>
            <a:avLst/>
            <a:gdLst/>
            <a:ahLst/>
            <a:cxnLst/>
            <a:rect l="l" t="t" r="r" b="b"/>
            <a:pathLst>
              <a:path w="2503" h="702" extrusionOk="0">
                <a:moveTo>
                  <a:pt x="1" y="1"/>
                </a:moveTo>
                <a:lnTo>
                  <a:pt x="1"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7"/>
          <p:cNvSpPr/>
          <p:nvPr/>
        </p:nvSpPr>
        <p:spPr>
          <a:xfrm>
            <a:off x="-187711" y="2978446"/>
            <a:ext cx="75196" cy="21090"/>
          </a:xfrm>
          <a:custGeom>
            <a:avLst/>
            <a:gdLst/>
            <a:ahLst/>
            <a:cxnLst/>
            <a:rect l="l" t="t" r="r" b="b"/>
            <a:pathLst>
              <a:path w="2503"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7"/>
          <p:cNvSpPr/>
          <p:nvPr/>
        </p:nvSpPr>
        <p:spPr>
          <a:xfrm>
            <a:off x="155014" y="2897271"/>
            <a:ext cx="139337" cy="39115"/>
          </a:xfrm>
          <a:custGeom>
            <a:avLst/>
            <a:gdLst/>
            <a:ahLst/>
            <a:cxnLst/>
            <a:rect l="l" t="t" r="r" b="b"/>
            <a:pathLst>
              <a:path w="4638" h="1302" extrusionOk="0">
                <a:moveTo>
                  <a:pt x="1" y="1"/>
                </a:moveTo>
                <a:lnTo>
                  <a:pt x="1" y="1302"/>
                </a:lnTo>
                <a:lnTo>
                  <a:pt x="4637" y="1302"/>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7"/>
          <p:cNvSpPr/>
          <p:nvPr/>
        </p:nvSpPr>
        <p:spPr>
          <a:xfrm>
            <a:off x="155014" y="2678862"/>
            <a:ext cx="139337" cy="88205"/>
          </a:xfrm>
          <a:custGeom>
            <a:avLst/>
            <a:gdLst/>
            <a:ahLst/>
            <a:cxnLst/>
            <a:rect l="l" t="t" r="r" b="b"/>
            <a:pathLst>
              <a:path w="4638" h="2936" extrusionOk="0">
                <a:moveTo>
                  <a:pt x="1" y="0"/>
                </a:moveTo>
                <a:lnTo>
                  <a:pt x="1" y="2936"/>
                </a:lnTo>
                <a:lnTo>
                  <a:pt x="4637" y="2936"/>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7"/>
          <p:cNvSpPr/>
          <p:nvPr/>
        </p:nvSpPr>
        <p:spPr>
          <a:xfrm>
            <a:off x="-187706" y="1453270"/>
            <a:ext cx="276631" cy="77179"/>
          </a:xfrm>
          <a:custGeom>
            <a:avLst/>
            <a:gdLst/>
            <a:ahLst/>
            <a:cxnLst/>
            <a:rect l="l" t="t" r="r" b="b"/>
            <a:pathLst>
              <a:path w="9208" h="2569" extrusionOk="0">
                <a:moveTo>
                  <a:pt x="1" y="0"/>
                </a:moveTo>
                <a:lnTo>
                  <a:pt x="1" y="2569"/>
                </a:lnTo>
                <a:lnTo>
                  <a:pt x="9207" y="2569"/>
                </a:lnTo>
                <a:lnTo>
                  <a:pt x="920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7"/>
          <p:cNvSpPr/>
          <p:nvPr/>
        </p:nvSpPr>
        <p:spPr>
          <a:xfrm>
            <a:off x="-77485" y="2874229"/>
            <a:ext cx="122303" cy="34098"/>
          </a:xfrm>
          <a:custGeom>
            <a:avLst/>
            <a:gdLst/>
            <a:ahLst/>
            <a:cxnLst/>
            <a:rect l="l" t="t" r="r" b="b"/>
            <a:pathLst>
              <a:path w="4071" h="1135" extrusionOk="0">
                <a:moveTo>
                  <a:pt x="1" y="1"/>
                </a:moveTo>
                <a:lnTo>
                  <a:pt x="1" y="1135"/>
                </a:lnTo>
                <a:lnTo>
                  <a:pt x="4070" y="1135"/>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7"/>
          <p:cNvSpPr/>
          <p:nvPr/>
        </p:nvSpPr>
        <p:spPr>
          <a:xfrm>
            <a:off x="8304602" y="4294925"/>
            <a:ext cx="378226" cy="34076"/>
          </a:xfrm>
          <a:custGeom>
            <a:avLst/>
            <a:gdLst/>
            <a:ahLst/>
            <a:cxnLst/>
            <a:rect l="l" t="t" r="r" b="b"/>
            <a:pathLst>
              <a:path w="4071" h="1135" extrusionOk="0">
                <a:moveTo>
                  <a:pt x="1" y="0"/>
                </a:moveTo>
                <a:lnTo>
                  <a:pt x="1"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7"/>
          <p:cNvSpPr/>
          <p:nvPr/>
        </p:nvSpPr>
        <p:spPr>
          <a:xfrm>
            <a:off x="8643380" y="4934256"/>
            <a:ext cx="75166" cy="21090"/>
          </a:xfrm>
          <a:custGeom>
            <a:avLst/>
            <a:gdLst/>
            <a:ahLst/>
            <a:cxnLst/>
            <a:rect l="l" t="t" r="r" b="b"/>
            <a:pathLst>
              <a:path w="2502"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7"/>
          <p:cNvSpPr/>
          <p:nvPr/>
        </p:nvSpPr>
        <p:spPr>
          <a:xfrm>
            <a:off x="9064184" y="4448791"/>
            <a:ext cx="75196" cy="21090"/>
          </a:xfrm>
          <a:custGeom>
            <a:avLst/>
            <a:gdLst/>
            <a:ahLst/>
            <a:cxnLst/>
            <a:rect l="l" t="t" r="r" b="b"/>
            <a:pathLst>
              <a:path w="2503"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7"/>
          <p:cNvSpPr/>
          <p:nvPr/>
        </p:nvSpPr>
        <p:spPr>
          <a:xfrm>
            <a:off x="4545200" y="301612"/>
            <a:ext cx="328729" cy="39076"/>
          </a:xfrm>
          <a:custGeom>
            <a:avLst/>
            <a:gdLst/>
            <a:ahLst/>
            <a:cxnLst/>
            <a:rect l="l" t="t" r="r" b="b"/>
            <a:pathLst>
              <a:path w="4637" h="1302" extrusionOk="0">
                <a:moveTo>
                  <a:pt x="0" y="0"/>
                </a:moveTo>
                <a:lnTo>
                  <a:pt x="0" y="1301"/>
                </a:lnTo>
                <a:lnTo>
                  <a:pt x="4637" y="1301"/>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7"/>
          <p:cNvSpPr/>
          <p:nvPr/>
        </p:nvSpPr>
        <p:spPr>
          <a:xfrm>
            <a:off x="8265909" y="2114115"/>
            <a:ext cx="328725" cy="56149"/>
          </a:xfrm>
          <a:custGeom>
            <a:avLst/>
            <a:gdLst/>
            <a:ahLst/>
            <a:cxnLst/>
            <a:rect l="l" t="t" r="r" b="b"/>
            <a:pathLst>
              <a:path w="10942" h="1869" extrusionOk="0">
                <a:moveTo>
                  <a:pt x="0" y="0"/>
                </a:moveTo>
                <a:lnTo>
                  <a:pt x="0" y="1868"/>
                </a:lnTo>
                <a:lnTo>
                  <a:pt x="10941" y="1868"/>
                </a:lnTo>
                <a:lnTo>
                  <a:pt x="10941"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7"/>
          <p:cNvSpPr/>
          <p:nvPr/>
        </p:nvSpPr>
        <p:spPr>
          <a:xfrm>
            <a:off x="8360613" y="777226"/>
            <a:ext cx="139295" cy="67176"/>
          </a:xfrm>
          <a:custGeom>
            <a:avLst/>
            <a:gdLst/>
            <a:ahLst/>
            <a:cxnLst/>
            <a:rect l="l" t="t" r="r" b="b"/>
            <a:pathLst>
              <a:path w="4637" h="2936" extrusionOk="0">
                <a:moveTo>
                  <a:pt x="0" y="0"/>
                </a:moveTo>
                <a:lnTo>
                  <a:pt x="0" y="2936"/>
                </a:lnTo>
                <a:lnTo>
                  <a:pt x="4637" y="2936"/>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7"/>
          <p:cNvSpPr/>
          <p:nvPr/>
        </p:nvSpPr>
        <p:spPr>
          <a:xfrm>
            <a:off x="8150166" y="371961"/>
            <a:ext cx="154358" cy="43111"/>
          </a:xfrm>
          <a:custGeom>
            <a:avLst/>
            <a:gdLst/>
            <a:ahLst/>
            <a:cxnLst/>
            <a:rect l="l" t="t" r="r" b="b"/>
            <a:pathLst>
              <a:path w="5138" h="1435" extrusionOk="0">
                <a:moveTo>
                  <a:pt x="1" y="1"/>
                </a:moveTo>
                <a:lnTo>
                  <a:pt x="1" y="1435"/>
                </a:lnTo>
                <a:lnTo>
                  <a:pt x="5138" y="1435"/>
                </a:lnTo>
                <a:lnTo>
                  <a:pt x="5138"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7"/>
          <p:cNvSpPr/>
          <p:nvPr/>
        </p:nvSpPr>
        <p:spPr>
          <a:xfrm>
            <a:off x="3872226" y="245750"/>
            <a:ext cx="122273" cy="34098"/>
          </a:xfrm>
          <a:custGeom>
            <a:avLst/>
            <a:gdLst/>
            <a:ahLst/>
            <a:cxnLst/>
            <a:rect l="l" t="t" r="r" b="b"/>
            <a:pathLst>
              <a:path w="4070" h="1135" extrusionOk="0">
                <a:moveTo>
                  <a:pt x="0" y="0"/>
                </a:moveTo>
                <a:lnTo>
                  <a:pt x="0"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7"/>
          <p:cNvSpPr/>
          <p:nvPr/>
        </p:nvSpPr>
        <p:spPr>
          <a:xfrm>
            <a:off x="7057295" y="265573"/>
            <a:ext cx="122273" cy="34098"/>
          </a:xfrm>
          <a:custGeom>
            <a:avLst/>
            <a:gdLst/>
            <a:ahLst/>
            <a:cxnLst/>
            <a:rect l="l" t="t" r="r" b="b"/>
            <a:pathLst>
              <a:path w="4070" h="1135" extrusionOk="0">
                <a:moveTo>
                  <a:pt x="0" y="1"/>
                </a:moveTo>
                <a:lnTo>
                  <a:pt x="0" y="1135"/>
                </a:lnTo>
                <a:lnTo>
                  <a:pt x="4070" y="1135"/>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7"/>
          <p:cNvSpPr/>
          <p:nvPr/>
        </p:nvSpPr>
        <p:spPr>
          <a:xfrm>
            <a:off x="5953548" y="4583837"/>
            <a:ext cx="464001" cy="21100"/>
          </a:xfrm>
          <a:custGeom>
            <a:avLst/>
            <a:gdLst/>
            <a:ahLst/>
            <a:cxnLst/>
            <a:rect l="l" t="t" r="r" b="b"/>
            <a:pathLst>
              <a:path w="22684" h="702" extrusionOk="0">
                <a:moveTo>
                  <a:pt x="1" y="1"/>
                </a:moveTo>
                <a:lnTo>
                  <a:pt x="1" y="701"/>
                </a:lnTo>
                <a:lnTo>
                  <a:pt x="22684" y="701"/>
                </a:lnTo>
                <a:lnTo>
                  <a:pt x="22684"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7"/>
          <p:cNvSpPr/>
          <p:nvPr/>
        </p:nvSpPr>
        <p:spPr>
          <a:xfrm>
            <a:off x="4534392" y="77347"/>
            <a:ext cx="75196" cy="21060"/>
          </a:xfrm>
          <a:custGeom>
            <a:avLst/>
            <a:gdLst/>
            <a:ahLst/>
            <a:cxnLst/>
            <a:rect l="l" t="t" r="r" b="b"/>
            <a:pathLst>
              <a:path w="2503" h="701" extrusionOk="0">
                <a:moveTo>
                  <a:pt x="1" y="0"/>
                </a:moveTo>
                <a:lnTo>
                  <a:pt x="1" y="701"/>
                </a:lnTo>
                <a:lnTo>
                  <a:pt x="2503" y="701"/>
                </a:lnTo>
                <a:lnTo>
                  <a:pt x="2503"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7"/>
          <p:cNvSpPr/>
          <p:nvPr/>
        </p:nvSpPr>
        <p:spPr>
          <a:xfrm>
            <a:off x="8955625" y="3641674"/>
            <a:ext cx="139319" cy="21099"/>
          </a:xfrm>
          <a:custGeom>
            <a:avLst/>
            <a:gdLst/>
            <a:ahLst/>
            <a:cxnLst/>
            <a:rect l="l" t="t" r="r" b="b"/>
            <a:pathLst>
              <a:path w="4637" h="1302" extrusionOk="0">
                <a:moveTo>
                  <a:pt x="0" y="1"/>
                </a:moveTo>
                <a:lnTo>
                  <a:pt x="0" y="1302"/>
                </a:lnTo>
                <a:lnTo>
                  <a:pt x="4637" y="1302"/>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7"/>
          <p:cNvSpPr/>
          <p:nvPr/>
        </p:nvSpPr>
        <p:spPr>
          <a:xfrm>
            <a:off x="317675" y="1913460"/>
            <a:ext cx="139319" cy="56148"/>
          </a:xfrm>
          <a:custGeom>
            <a:avLst/>
            <a:gdLst/>
            <a:ahLst/>
            <a:cxnLst/>
            <a:rect l="l" t="t" r="r" b="b"/>
            <a:pathLst>
              <a:path w="4637" h="2970" extrusionOk="0">
                <a:moveTo>
                  <a:pt x="0" y="1"/>
                </a:moveTo>
                <a:lnTo>
                  <a:pt x="0" y="2969"/>
                </a:lnTo>
                <a:lnTo>
                  <a:pt x="4637" y="2969"/>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7"/>
          <p:cNvSpPr/>
          <p:nvPr/>
        </p:nvSpPr>
        <p:spPr>
          <a:xfrm>
            <a:off x="188756" y="1179144"/>
            <a:ext cx="122273" cy="35120"/>
          </a:xfrm>
          <a:custGeom>
            <a:avLst/>
            <a:gdLst/>
            <a:ahLst/>
            <a:cxnLst/>
            <a:rect l="l" t="t" r="r" b="b"/>
            <a:pathLst>
              <a:path w="4070" h="1169" extrusionOk="0">
                <a:moveTo>
                  <a:pt x="0" y="1"/>
                </a:moveTo>
                <a:lnTo>
                  <a:pt x="0" y="1168"/>
                </a:lnTo>
                <a:lnTo>
                  <a:pt x="4070" y="1168"/>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7"/>
          <p:cNvSpPr/>
          <p:nvPr/>
        </p:nvSpPr>
        <p:spPr>
          <a:xfrm>
            <a:off x="1208244" y="4952659"/>
            <a:ext cx="73184" cy="34098"/>
          </a:xfrm>
          <a:custGeom>
            <a:avLst/>
            <a:gdLst/>
            <a:ahLst/>
            <a:cxnLst/>
            <a:rect l="l" t="t" r="r" b="b"/>
            <a:pathLst>
              <a:path w="2436" h="1135" extrusionOk="0">
                <a:moveTo>
                  <a:pt x="1" y="1"/>
                </a:moveTo>
                <a:lnTo>
                  <a:pt x="1" y="1135"/>
                </a:lnTo>
                <a:lnTo>
                  <a:pt x="2436" y="1135"/>
                </a:lnTo>
                <a:lnTo>
                  <a:pt x="2436"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7"/>
          <p:cNvSpPr/>
          <p:nvPr/>
        </p:nvSpPr>
        <p:spPr>
          <a:xfrm>
            <a:off x="834816" y="4710588"/>
            <a:ext cx="73184" cy="34098"/>
          </a:xfrm>
          <a:custGeom>
            <a:avLst/>
            <a:gdLst/>
            <a:ahLst/>
            <a:cxnLst/>
            <a:rect l="l" t="t" r="r" b="b"/>
            <a:pathLst>
              <a:path w="2436" h="1135" extrusionOk="0">
                <a:moveTo>
                  <a:pt x="1" y="1"/>
                </a:moveTo>
                <a:lnTo>
                  <a:pt x="1" y="1135"/>
                </a:lnTo>
                <a:lnTo>
                  <a:pt x="2436" y="1135"/>
                </a:lnTo>
                <a:lnTo>
                  <a:pt x="2436"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7"/>
          <p:cNvSpPr/>
          <p:nvPr/>
        </p:nvSpPr>
        <p:spPr>
          <a:xfrm>
            <a:off x="3256447" y="5106302"/>
            <a:ext cx="356654" cy="48027"/>
          </a:xfrm>
          <a:custGeom>
            <a:avLst/>
            <a:gdLst/>
            <a:ahLst/>
            <a:cxnLst/>
            <a:rect l="l" t="t" r="r" b="b"/>
            <a:pathLst>
              <a:path w="4537" h="2069" extrusionOk="0">
                <a:moveTo>
                  <a:pt x="0" y="1"/>
                </a:moveTo>
                <a:lnTo>
                  <a:pt x="0" y="2069"/>
                </a:lnTo>
                <a:lnTo>
                  <a:pt x="4537" y="2069"/>
                </a:lnTo>
                <a:lnTo>
                  <a:pt x="45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7"/>
          <p:cNvSpPr/>
          <p:nvPr/>
        </p:nvSpPr>
        <p:spPr>
          <a:xfrm>
            <a:off x="1634156" y="5133034"/>
            <a:ext cx="321725" cy="89226"/>
          </a:xfrm>
          <a:custGeom>
            <a:avLst/>
            <a:gdLst/>
            <a:ahLst/>
            <a:cxnLst/>
            <a:rect l="l" t="t" r="r" b="b"/>
            <a:pathLst>
              <a:path w="10709" h="2970" extrusionOk="0">
                <a:moveTo>
                  <a:pt x="1" y="1"/>
                </a:moveTo>
                <a:lnTo>
                  <a:pt x="1" y="2970"/>
                </a:lnTo>
                <a:lnTo>
                  <a:pt x="10708" y="2970"/>
                </a:lnTo>
                <a:lnTo>
                  <a:pt x="10708"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7"/>
          <p:cNvSpPr/>
          <p:nvPr/>
        </p:nvSpPr>
        <p:spPr>
          <a:xfrm>
            <a:off x="-77475" y="4415816"/>
            <a:ext cx="271592" cy="55146"/>
          </a:xfrm>
          <a:custGeom>
            <a:avLst/>
            <a:gdLst/>
            <a:ahLst/>
            <a:cxnLst/>
            <a:rect l="l" t="t" r="r" b="b"/>
            <a:pathLst>
              <a:path w="9041" h="4137" extrusionOk="0">
                <a:moveTo>
                  <a:pt x="0" y="0"/>
                </a:moveTo>
                <a:lnTo>
                  <a:pt x="0" y="4137"/>
                </a:lnTo>
                <a:lnTo>
                  <a:pt x="9040" y="4137"/>
                </a:lnTo>
                <a:lnTo>
                  <a:pt x="90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7"/>
          <p:cNvSpPr/>
          <p:nvPr/>
        </p:nvSpPr>
        <p:spPr>
          <a:xfrm>
            <a:off x="3900355" y="5107158"/>
            <a:ext cx="120260" cy="55158"/>
          </a:xfrm>
          <a:custGeom>
            <a:avLst/>
            <a:gdLst/>
            <a:ahLst/>
            <a:cxnLst/>
            <a:rect l="l" t="t" r="r" b="b"/>
            <a:pathLst>
              <a:path w="4003" h="1836" extrusionOk="0">
                <a:moveTo>
                  <a:pt x="0" y="1"/>
                </a:moveTo>
                <a:lnTo>
                  <a:pt x="0" y="1836"/>
                </a:lnTo>
                <a:lnTo>
                  <a:pt x="4003" y="1836"/>
                </a:lnTo>
                <a:lnTo>
                  <a:pt x="40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7"/>
          <p:cNvSpPr/>
          <p:nvPr/>
        </p:nvSpPr>
        <p:spPr>
          <a:xfrm>
            <a:off x="692144" y="4854450"/>
            <a:ext cx="119299" cy="55158"/>
          </a:xfrm>
          <a:custGeom>
            <a:avLst/>
            <a:gdLst/>
            <a:ahLst/>
            <a:cxnLst/>
            <a:rect l="l" t="t" r="r" b="b"/>
            <a:pathLst>
              <a:path w="3971" h="1836" extrusionOk="0">
                <a:moveTo>
                  <a:pt x="1" y="1"/>
                </a:moveTo>
                <a:lnTo>
                  <a:pt x="1" y="1835"/>
                </a:lnTo>
                <a:lnTo>
                  <a:pt x="3970" y="1835"/>
                </a:lnTo>
                <a:lnTo>
                  <a:pt x="39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7"/>
          <p:cNvSpPr/>
          <p:nvPr/>
        </p:nvSpPr>
        <p:spPr>
          <a:xfrm>
            <a:off x="-538457" y="2280979"/>
            <a:ext cx="96226" cy="95235"/>
          </a:xfrm>
          <a:custGeom>
            <a:avLst/>
            <a:gdLst/>
            <a:ahLst/>
            <a:cxnLst/>
            <a:rect l="l" t="t" r="r" b="b"/>
            <a:pathLst>
              <a:path w="3203" h="3170" extrusionOk="0">
                <a:moveTo>
                  <a:pt x="2369" y="834"/>
                </a:moveTo>
                <a:lnTo>
                  <a:pt x="2369" y="2335"/>
                </a:lnTo>
                <a:lnTo>
                  <a:pt x="834" y="2335"/>
                </a:lnTo>
                <a:lnTo>
                  <a:pt x="834" y="834"/>
                </a:lnTo>
                <a:close/>
                <a:moveTo>
                  <a:pt x="0" y="0"/>
                </a:moveTo>
                <a:lnTo>
                  <a:pt x="0" y="3169"/>
                </a:lnTo>
                <a:lnTo>
                  <a:pt x="3203" y="3169"/>
                </a:lnTo>
                <a:lnTo>
                  <a:pt x="3203"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7"/>
          <p:cNvSpPr/>
          <p:nvPr/>
        </p:nvSpPr>
        <p:spPr>
          <a:xfrm>
            <a:off x="2619012" y="298300"/>
            <a:ext cx="297738" cy="32129"/>
          </a:xfrm>
          <a:custGeom>
            <a:avLst/>
            <a:gdLst/>
            <a:ahLst/>
            <a:cxnLst/>
            <a:rect l="l" t="t" r="r" b="b"/>
            <a:pathLst>
              <a:path w="10008" h="1235" extrusionOk="0">
                <a:moveTo>
                  <a:pt x="0" y="0"/>
                </a:moveTo>
                <a:lnTo>
                  <a:pt x="0" y="1234"/>
                </a:lnTo>
                <a:lnTo>
                  <a:pt x="10007" y="1234"/>
                </a:lnTo>
                <a:lnTo>
                  <a:pt x="100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7"/>
          <p:cNvSpPr/>
          <p:nvPr/>
        </p:nvSpPr>
        <p:spPr>
          <a:xfrm>
            <a:off x="221542" y="977374"/>
            <a:ext cx="298720" cy="32987"/>
          </a:xfrm>
          <a:custGeom>
            <a:avLst/>
            <a:gdLst/>
            <a:ahLst/>
            <a:cxnLst/>
            <a:rect l="l" t="t" r="r" b="b"/>
            <a:pathLst>
              <a:path w="10041" h="1268" extrusionOk="0">
                <a:moveTo>
                  <a:pt x="0" y="0"/>
                </a:moveTo>
                <a:lnTo>
                  <a:pt x="0" y="1268"/>
                </a:lnTo>
                <a:lnTo>
                  <a:pt x="10041" y="1268"/>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7"/>
          <p:cNvSpPr/>
          <p:nvPr/>
        </p:nvSpPr>
        <p:spPr>
          <a:xfrm>
            <a:off x="103250" y="2468943"/>
            <a:ext cx="614308" cy="66859"/>
          </a:xfrm>
          <a:custGeom>
            <a:avLst/>
            <a:gdLst/>
            <a:ahLst/>
            <a:cxnLst/>
            <a:rect l="l" t="t" r="r" b="b"/>
            <a:pathLst>
              <a:path w="20649" h="2570" extrusionOk="0">
                <a:moveTo>
                  <a:pt x="0" y="1"/>
                </a:moveTo>
                <a:lnTo>
                  <a:pt x="0" y="2569"/>
                </a:lnTo>
                <a:lnTo>
                  <a:pt x="20648" y="2569"/>
                </a:lnTo>
                <a:lnTo>
                  <a:pt x="206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7"/>
          <p:cNvSpPr/>
          <p:nvPr/>
        </p:nvSpPr>
        <p:spPr>
          <a:xfrm>
            <a:off x="-563667" y="275042"/>
            <a:ext cx="1685100" cy="52965"/>
          </a:xfrm>
          <a:custGeom>
            <a:avLst/>
            <a:gdLst/>
            <a:ahLst/>
            <a:cxnLst/>
            <a:rect l="l" t="t" r="r" b="b"/>
            <a:pathLst>
              <a:path w="56642" h="4037" extrusionOk="0">
                <a:moveTo>
                  <a:pt x="1" y="0"/>
                </a:moveTo>
                <a:lnTo>
                  <a:pt x="1" y="4036"/>
                </a:lnTo>
                <a:lnTo>
                  <a:pt x="56641" y="4036"/>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7"/>
          <p:cNvSpPr/>
          <p:nvPr/>
        </p:nvSpPr>
        <p:spPr>
          <a:xfrm>
            <a:off x="2493953" y="5031416"/>
            <a:ext cx="298720" cy="32129"/>
          </a:xfrm>
          <a:custGeom>
            <a:avLst/>
            <a:gdLst/>
            <a:ahLst/>
            <a:cxnLst/>
            <a:rect l="l" t="t" r="r" b="b"/>
            <a:pathLst>
              <a:path w="10041" h="1235" extrusionOk="0">
                <a:moveTo>
                  <a:pt x="0" y="0"/>
                </a:moveTo>
                <a:lnTo>
                  <a:pt x="0" y="1235"/>
                </a:lnTo>
                <a:lnTo>
                  <a:pt x="10041" y="1235"/>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7"/>
          <p:cNvSpPr/>
          <p:nvPr/>
        </p:nvSpPr>
        <p:spPr>
          <a:xfrm>
            <a:off x="2292387" y="4841159"/>
            <a:ext cx="297738" cy="32987"/>
          </a:xfrm>
          <a:custGeom>
            <a:avLst/>
            <a:gdLst/>
            <a:ahLst/>
            <a:cxnLst/>
            <a:rect l="l" t="t" r="r" b="b"/>
            <a:pathLst>
              <a:path w="10008" h="1268" extrusionOk="0">
                <a:moveTo>
                  <a:pt x="0" y="0"/>
                </a:moveTo>
                <a:lnTo>
                  <a:pt x="0" y="1268"/>
                </a:lnTo>
                <a:lnTo>
                  <a:pt x="10007" y="1268"/>
                </a:lnTo>
                <a:lnTo>
                  <a:pt x="100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7"/>
          <p:cNvSpPr/>
          <p:nvPr/>
        </p:nvSpPr>
        <p:spPr>
          <a:xfrm>
            <a:off x="122205" y="1310198"/>
            <a:ext cx="298720" cy="32129"/>
          </a:xfrm>
          <a:custGeom>
            <a:avLst/>
            <a:gdLst/>
            <a:ahLst/>
            <a:cxnLst/>
            <a:rect l="l" t="t" r="r" b="b"/>
            <a:pathLst>
              <a:path w="10041" h="1235" extrusionOk="0">
                <a:moveTo>
                  <a:pt x="0" y="0"/>
                </a:moveTo>
                <a:lnTo>
                  <a:pt x="0" y="1234"/>
                </a:lnTo>
                <a:lnTo>
                  <a:pt x="10041" y="1234"/>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7"/>
          <p:cNvSpPr/>
          <p:nvPr/>
        </p:nvSpPr>
        <p:spPr>
          <a:xfrm>
            <a:off x="205175" y="4328473"/>
            <a:ext cx="489269" cy="34098"/>
          </a:xfrm>
          <a:custGeom>
            <a:avLst/>
            <a:gdLst/>
            <a:ahLst/>
            <a:cxnLst/>
            <a:rect l="l" t="t" r="r" b="b"/>
            <a:pathLst>
              <a:path w="16446" h="2036" extrusionOk="0">
                <a:moveTo>
                  <a:pt x="0" y="0"/>
                </a:moveTo>
                <a:lnTo>
                  <a:pt x="0" y="2035"/>
                </a:lnTo>
                <a:lnTo>
                  <a:pt x="16445" y="2035"/>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7"/>
          <p:cNvSpPr/>
          <p:nvPr/>
        </p:nvSpPr>
        <p:spPr>
          <a:xfrm>
            <a:off x="-330241" y="760208"/>
            <a:ext cx="489269" cy="53825"/>
          </a:xfrm>
          <a:custGeom>
            <a:avLst/>
            <a:gdLst/>
            <a:ahLst/>
            <a:cxnLst/>
            <a:rect l="l" t="t" r="r" b="b"/>
            <a:pathLst>
              <a:path w="16446" h="2069" extrusionOk="0">
                <a:moveTo>
                  <a:pt x="0" y="0"/>
                </a:moveTo>
                <a:lnTo>
                  <a:pt x="0" y="2068"/>
                </a:lnTo>
                <a:lnTo>
                  <a:pt x="16445" y="2068"/>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7"/>
          <p:cNvSpPr/>
          <p:nvPr/>
        </p:nvSpPr>
        <p:spPr>
          <a:xfrm>
            <a:off x="-146980" y="3586336"/>
            <a:ext cx="297728" cy="52967"/>
          </a:xfrm>
          <a:custGeom>
            <a:avLst/>
            <a:gdLst/>
            <a:ahLst/>
            <a:cxnLst/>
            <a:rect l="l" t="t" r="r" b="b"/>
            <a:pathLst>
              <a:path w="45734" h="3537" extrusionOk="0">
                <a:moveTo>
                  <a:pt x="1" y="1"/>
                </a:moveTo>
                <a:lnTo>
                  <a:pt x="1" y="3537"/>
                </a:lnTo>
                <a:lnTo>
                  <a:pt x="45733" y="3537"/>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27"/>
          <p:cNvSpPr/>
          <p:nvPr/>
        </p:nvSpPr>
        <p:spPr>
          <a:xfrm>
            <a:off x="-258871" y="3629725"/>
            <a:ext cx="960214" cy="52976"/>
          </a:xfrm>
          <a:custGeom>
            <a:avLst/>
            <a:gdLst/>
            <a:ahLst/>
            <a:cxnLst/>
            <a:rect l="l" t="t" r="r" b="b"/>
            <a:pathLst>
              <a:path w="144938" h="568" extrusionOk="0">
                <a:moveTo>
                  <a:pt x="0" y="0"/>
                </a:moveTo>
                <a:lnTo>
                  <a:pt x="0" y="568"/>
                </a:lnTo>
                <a:lnTo>
                  <a:pt x="144937" y="568"/>
                </a:lnTo>
                <a:lnTo>
                  <a:pt x="1449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7"/>
          <p:cNvSpPr/>
          <p:nvPr/>
        </p:nvSpPr>
        <p:spPr>
          <a:xfrm>
            <a:off x="-392750" y="1838499"/>
            <a:ext cx="614308" cy="67717"/>
          </a:xfrm>
          <a:custGeom>
            <a:avLst/>
            <a:gdLst/>
            <a:ahLst/>
            <a:cxnLst/>
            <a:rect l="l" t="t" r="r" b="b"/>
            <a:pathLst>
              <a:path w="20649" h="2603" extrusionOk="0">
                <a:moveTo>
                  <a:pt x="0" y="0"/>
                </a:moveTo>
                <a:lnTo>
                  <a:pt x="0" y="2602"/>
                </a:lnTo>
                <a:lnTo>
                  <a:pt x="20648" y="2602"/>
                </a:lnTo>
                <a:lnTo>
                  <a:pt x="206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7"/>
          <p:cNvSpPr/>
          <p:nvPr/>
        </p:nvSpPr>
        <p:spPr>
          <a:xfrm>
            <a:off x="5624892" y="234954"/>
            <a:ext cx="298750" cy="32129"/>
          </a:xfrm>
          <a:custGeom>
            <a:avLst/>
            <a:gdLst/>
            <a:ahLst/>
            <a:cxnLst/>
            <a:rect l="l" t="t" r="r" b="b"/>
            <a:pathLst>
              <a:path w="10042" h="1235" extrusionOk="0">
                <a:moveTo>
                  <a:pt x="1" y="0"/>
                </a:moveTo>
                <a:lnTo>
                  <a:pt x="1" y="1234"/>
                </a:lnTo>
                <a:lnTo>
                  <a:pt x="10041" y="1234"/>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7"/>
          <p:cNvSpPr/>
          <p:nvPr/>
        </p:nvSpPr>
        <p:spPr>
          <a:xfrm>
            <a:off x="8451310" y="398628"/>
            <a:ext cx="1360557" cy="92015"/>
          </a:xfrm>
          <a:custGeom>
            <a:avLst/>
            <a:gdLst/>
            <a:ahLst/>
            <a:cxnLst/>
            <a:rect l="l" t="t" r="r" b="b"/>
            <a:pathLst>
              <a:path w="45733" h="3537" extrusionOk="0">
                <a:moveTo>
                  <a:pt x="0" y="1"/>
                </a:moveTo>
                <a:lnTo>
                  <a:pt x="0" y="3537"/>
                </a:lnTo>
                <a:lnTo>
                  <a:pt x="45733" y="3537"/>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7"/>
          <p:cNvSpPr/>
          <p:nvPr/>
        </p:nvSpPr>
        <p:spPr>
          <a:xfrm>
            <a:off x="8932540" y="1290861"/>
            <a:ext cx="298720" cy="32987"/>
          </a:xfrm>
          <a:custGeom>
            <a:avLst/>
            <a:gdLst/>
            <a:ahLst/>
            <a:cxnLst/>
            <a:rect l="l" t="t" r="r" b="b"/>
            <a:pathLst>
              <a:path w="10041" h="1268" extrusionOk="0">
                <a:moveTo>
                  <a:pt x="0" y="0"/>
                </a:moveTo>
                <a:lnTo>
                  <a:pt x="0" y="1268"/>
                </a:lnTo>
                <a:lnTo>
                  <a:pt x="10041" y="1268"/>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7"/>
          <p:cNvSpPr/>
          <p:nvPr/>
        </p:nvSpPr>
        <p:spPr>
          <a:xfrm>
            <a:off x="6109525" y="-74646"/>
            <a:ext cx="531172" cy="130000"/>
          </a:xfrm>
          <a:custGeom>
            <a:avLst/>
            <a:gdLst/>
            <a:ahLst/>
            <a:cxnLst/>
            <a:rect l="l" t="t" r="r" b="b"/>
            <a:pathLst>
              <a:path w="10042" h="1269" extrusionOk="0">
                <a:moveTo>
                  <a:pt x="1" y="1"/>
                </a:moveTo>
                <a:lnTo>
                  <a:pt x="1" y="1268"/>
                </a:lnTo>
                <a:lnTo>
                  <a:pt x="10041" y="1268"/>
                </a:lnTo>
                <a:lnTo>
                  <a:pt x="100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7"/>
          <p:cNvSpPr/>
          <p:nvPr/>
        </p:nvSpPr>
        <p:spPr>
          <a:xfrm>
            <a:off x="8498516" y="1004112"/>
            <a:ext cx="489268" cy="53825"/>
          </a:xfrm>
          <a:custGeom>
            <a:avLst/>
            <a:gdLst/>
            <a:ahLst/>
            <a:cxnLst/>
            <a:rect l="l" t="t" r="r" b="b"/>
            <a:pathLst>
              <a:path w="16446" h="2069" extrusionOk="0">
                <a:moveTo>
                  <a:pt x="1" y="0"/>
                </a:moveTo>
                <a:lnTo>
                  <a:pt x="1" y="2068"/>
                </a:lnTo>
                <a:lnTo>
                  <a:pt x="16446" y="2068"/>
                </a:lnTo>
                <a:lnTo>
                  <a:pt x="164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7"/>
          <p:cNvSpPr/>
          <p:nvPr/>
        </p:nvSpPr>
        <p:spPr>
          <a:xfrm flipH="1">
            <a:off x="8898849" y="2457652"/>
            <a:ext cx="629151" cy="60022"/>
          </a:xfrm>
          <a:custGeom>
            <a:avLst/>
            <a:gdLst/>
            <a:ahLst/>
            <a:cxnLst/>
            <a:rect l="l" t="t" r="r" b="b"/>
            <a:pathLst>
              <a:path w="56642" h="4070" extrusionOk="0">
                <a:moveTo>
                  <a:pt x="1" y="0"/>
                </a:moveTo>
                <a:lnTo>
                  <a:pt x="1" y="4070"/>
                </a:lnTo>
                <a:lnTo>
                  <a:pt x="56641" y="4070"/>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7"/>
          <p:cNvSpPr/>
          <p:nvPr/>
        </p:nvSpPr>
        <p:spPr>
          <a:xfrm>
            <a:off x="6935826" y="5040757"/>
            <a:ext cx="298749" cy="32129"/>
          </a:xfrm>
          <a:custGeom>
            <a:avLst/>
            <a:gdLst/>
            <a:ahLst/>
            <a:cxnLst/>
            <a:rect l="l" t="t" r="r" b="b"/>
            <a:pathLst>
              <a:path w="10042" h="1235" extrusionOk="0">
                <a:moveTo>
                  <a:pt x="1" y="0"/>
                </a:moveTo>
                <a:lnTo>
                  <a:pt x="1" y="1234"/>
                </a:lnTo>
                <a:lnTo>
                  <a:pt x="10041" y="1234"/>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7"/>
          <p:cNvSpPr/>
          <p:nvPr/>
        </p:nvSpPr>
        <p:spPr>
          <a:xfrm>
            <a:off x="5624892" y="4734430"/>
            <a:ext cx="298750" cy="32987"/>
          </a:xfrm>
          <a:custGeom>
            <a:avLst/>
            <a:gdLst/>
            <a:ahLst/>
            <a:cxnLst/>
            <a:rect l="l" t="t" r="r" b="b"/>
            <a:pathLst>
              <a:path w="10042" h="1268" extrusionOk="0">
                <a:moveTo>
                  <a:pt x="1" y="0"/>
                </a:moveTo>
                <a:lnTo>
                  <a:pt x="1" y="1268"/>
                </a:lnTo>
                <a:lnTo>
                  <a:pt x="10041" y="1268"/>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7"/>
          <p:cNvSpPr/>
          <p:nvPr/>
        </p:nvSpPr>
        <p:spPr>
          <a:xfrm>
            <a:off x="4829020" y="4944423"/>
            <a:ext cx="489268" cy="53825"/>
          </a:xfrm>
          <a:custGeom>
            <a:avLst/>
            <a:gdLst/>
            <a:ahLst/>
            <a:cxnLst/>
            <a:rect l="l" t="t" r="r" b="b"/>
            <a:pathLst>
              <a:path w="16446" h="2069" extrusionOk="0">
                <a:moveTo>
                  <a:pt x="1" y="1"/>
                </a:moveTo>
                <a:lnTo>
                  <a:pt x="1" y="2069"/>
                </a:lnTo>
                <a:lnTo>
                  <a:pt x="16446" y="2069"/>
                </a:lnTo>
                <a:lnTo>
                  <a:pt x="164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7"/>
          <p:cNvSpPr/>
          <p:nvPr/>
        </p:nvSpPr>
        <p:spPr>
          <a:xfrm>
            <a:off x="3891725" y="4683224"/>
            <a:ext cx="966453" cy="39645"/>
          </a:xfrm>
          <a:custGeom>
            <a:avLst/>
            <a:gdLst/>
            <a:ahLst/>
            <a:cxnLst/>
            <a:rect l="l" t="t" r="r" b="b"/>
            <a:pathLst>
              <a:path w="45733" h="3570" extrusionOk="0">
                <a:moveTo>
                  <a:pt x="0" y="1"/>
                </a:moveTo>
                <a:lnTo>
                  <a:pt x="0" y="3570"/>
                </a:lnTo>
                <a:lnTo>
                  <a:pt x="45733" y="3570"/>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7"/>
          <p:cNvSpPr/>
          <p:nvPr/>
        </p:nvSpPr>
        <p:spPr>
          <a:xfrm>
            <a:off x="6220375" y="4934175"/>
            <a:ext cx="614308" cy="43127"/>
          </a:xfrm>
          <a:custGeom>
            <a:avLst/>
            <a:gdLst/>
            <a:ahLst/>
            <a:cxnLst/>
            <a:rect l="l" t="t" r="r" b="b"/>
            <a:pathLst>
              <a:path w="20649" h="2569" extrusionOk="0">
                <a:moveTo>
                  <a:pt x="0" y="0"/>
                </a:moveTo>
                <a:lnTo>
                  <a:pt x="0" y="2569"/>
                </a:lnTo>
                <a:lnTo>
                  <a:pt x="20648" y="2569"/>
                </a:lnTo>
                <a:lnTo>
                  <a:pt x="206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7"/>
          <p:cNvSpPr/>
          <p:nvPr/>
        </p:nvSpPr>
        <p:spPr>
          <a:xfrm>
            <a:off x="8401650" y="4060081"/>
            <a:ext cx="1360517" cy="32124"/>
          </a:xfrm>
          <a:custGeom>
            <a:avLst/>
            <a:gdLst/>
            <a:ahLst/>
            <a:cxnLst/>
            <a:rect l="l" t="t" r="r" b="b"/>
            <a:pathLst>
              <a:path w="56641" h="4037" extrusionOk="0">
                <a:moveTo>
                  <a:pt x="0" y="0"/>
                </a:moveTo>
                <a:lnTo>
                  <a:pt x="0" y="4036"/>
                </a:lnTo>
                <a:lnTo>
                  <a:pt x="56641" y="4036"/>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7"/>
          <p:cNvSpPr/>
          <p:nvPr/>
        </p:nvSpPr>
        <p:spPr>
          <a:xfrm>
            <a:off x="8485413" y="3237675"/>
            <a:ext cx="681508" cy="32125"/>
          </a:xfrm>
          <a:custGeom>
            <a:avLst/>
            <a:gdLst/>
            <a:ahLst/>
            <a:cxnLst/>
            <a:rect l="l" t="t" r="r" b="b"/>
            <a:pathLst>
              <a:path w="10041" h="1269" extrusionOk="0">
                <a:moveTo>
                  <a:pt x="0" y="1"/>
                </a:moveTo>
                <a:lnTo>
                  <a:pt x="0" y="1268"/>
                </a:lnTo>
                <a:lnTo>
                  <a:pt x="10041" y="1268"/>
                </a:lnTo>
                <a:lnTo>
                  <a:pt x="100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7"/>
          <p:cNvSpPr/>
          <p:nvPr/>
        </p:nvSpPr>
        <p:spPr>
          <a:xfrm>
            <a:off x="7972863" y="4564531"/>
            <a:ext cx="298749" cy="33013"/>
          </a:xfrm>
          <a:custGeom>
            <a:avLst/>
            <a:gdLst/>
            <a:ahLst/>
            <a:cxnLst/>
            <a:rect l="l" t="t" r="r" b="b"/>
            <a:pathLst>
              <a:path w="10042" h="1269" extrusionOk="0">
                <a:moveTo>
                  <a:pt x="1" y="1"/>
                </a:moveTo>
                <a:lnTo>
                  <a:pt x="1" y="1269"/>
                </a:lnTo>
                <a:lnTo>
                  <a:pt x="10041" y="1269"/>
                </a:lnTo>
                <a:lnTo>
                  <a:pt x="100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7"/>
          <p:cNvSpPr/>
          <p:nvPr/>
        </p:nvSpPr>
        <p:spPr>
          <a:xfrm>
            <a:off x="8498535" y="2614088"/>
            <a:ext cx="489245" cy="105049"/>
          </a:xfrm>
          <a:custGeom>
            <a:avLst/>
            <a:gdLst/>
            <a:ahLst/>
            <a:cxnLst/>
            <a:rect l="l" t="t" r="r" b="b"/>
            <a:pathLst>
              <a:path w="56642" h="4038" extrusionOk="0">
                <a:moveTo>
                  <a:pt x="1" y="1"/>
                </a:moveTo>
                <a:lnTo>
                  <a:pt x="1" y="4037"/>
                </a:lnTo>
                <a:lnTo>
                  <a:pt x="56641" y="4037"/>
                </a:lnTo>
                <a:lnTo>
                  <a:pt x="566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7"/>
          <p:cNvSpPr/>
          <p:nvPr/>
        </p:nvSpPr>
        <p:spPr>
          <a:xfrm>
            <a:off x="8121018" y="5021628"/>
            <a:ext cx="134047" cy="21337"/>
          </a:xfrm>
          <a:custGeom>
            <a:avLst/>
            <a:gdLst/>
            <a:ahLst/>
            <a:cxnLst/>
            <a:rect l="l" t="t" r="r" b="b"/>
            <a:pathLst>
              <a:path w="4404" h="701" extrusionOk="0">
                <a:moveTo>
                  <a:pt x="1" y="0"/>
                </a:moveTo>
                <a:lnTo>
                  <a:pt x="1" y="701"/>
                </a:lnTo>
                <a:lnTo>
                  <a:pt x="4404" y="701"/>
                </a:lnTo>
                <a:lnTo>
                  <a:pt x="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27"/>
          <p:cNvSpPr/>
          <p:nvPr/>
        </p:nvSpPr>
        <p:spPr>
          <a:xfrm>
            <a:off x="422812" y="4913450"/>
            <a:ext cx="390148" cy="79222"/>
          </a:xfrm>
          <a:custGeom>
            <a:avLst/>
            <a:gdLst/>
            <a:ahLst/>
            <a:cxnLst/>
            <a:rect l="l" t="t" r="r" b="b"/>
            <a:pathLst>
              <a:path w="16246" h="2603" extrusionOk="0">
                <a:moveTo>
                  <a:pt x="1" y="1"/>
                </a:moveTo>
                <a:lnTo>
                  <a:pt x="1" y="2603"/>
                </a:lnTo>
                <a:lnTo>
                  <a:pt x="16246" y="2603"/>
                </a:lnTo>
                <a:lnTo>
                  <a:pt x="16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7"/>
          <p:cNvSpPr/>
          <p:nvPr/>
        </p:nvSpPr>
        <p:spPr>
          <a:xfrm>
            <a:off x="-3616" y="4154250"/>
            <a:ext cx="390153" cy="69074"/>
          </a:xfrm>
          <a:custGeom>
            <a:avLst/>
            <a:gdLst/>
            <a:ahLst/>
            <a:cxnLst/>
            <a:rect l="l" t="t" r="r" b="b"/>
            <a:pathLst>
              <a:path w="24752" h="2269" extrusionOk="0">
                <a:moveTo>
                  <a:pt x="0" y="1"/>
                </a:moveTo>
                <a:lnTo>
                  <a:pt x="0" y="2269"/>
                </a:lnTo>
                <a:lnTo>
                  <a:pt x="24751" y="2269"/>
                </a:lnTo>
                <a:lnTo>
                  <a:pt x="247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7"/>
          <p:cNvSpPr/>
          <p:nvPr/>
        </p:nvSpPr>
        <p:spPr>
          <a:xfrm rot="10800000" flipH="1">
            <a:off x="8498085" y="929596"/>
            <a:ext cx="966362" cy="23650"/>
          </a:xfrm>
          <a:custGeom>
            <a:avLst/>
            <a:gdLst/>
            <a:ahLst/>
            <a:cxnLst/>
            <a:rect l="l" t="t" r="r" b="b"/>
            <a:pathLst>
              <a:path w="43432" h="702" extrusionOk="0">
                <a:moveTo>
                  <a:pt x="0" y="1"/>
                </a:moveTo>
                <a:lnTo>
                  <a:pt x="0" y="701"/>
                </a:lnTo>
                <a:lnTo>
                  <a:pt x="43431" y="701"/>
                </a:lnTo>
                <a:lnTo>
                  <a:pt x="4343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27"/>
          <p:cNvSpPr/>
          <p:nvPr/>
        </p:nvSpPr>
        <p:spPr>
          <a:xfrm rot="10800000" flipH="1">
            <a:off x="8832898" y="749127"/>
            <a:ext cx="398578" cy="65575"/>
          </a:xfrm>
          <a:custGeom>
            <a:avLst/>
            <a:gdLst/>
            <a:ahLst/>
            <a:cxnLst/>
            <a:rect l="l" t="t" r="r" b="b"/>
            <a:pathLst>
              <a:path w="2503" h="701" extrusionOk="0">
                <a:moveTo>
                  <a:pt x="1" y="0"/>
                </a:moveTo>
                <a:lnTo>
                  <a:pt x="1" y="701"/>
                </a:lnTo>
                <a:lnTo>
                  <a:pt x="2503" y="701"/>
                </a:lnTo>
                <a:lnTo>
                  <a:pt x="2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7"/>
          <p:cNvSpPr/>
          <p:nvPr/>
        </p:nvSpPr>
        <p:spPr>
          <a:xfrm>
            <a:off x="8992266" y="603616"/>
            <a:ext cx="76185" cy="21337"/>
          </a:xfrm>
          <a:custGeom>
            <a:avLst/>
            <a:gdLst/>
            <a:ahLst/>
            <a:cxnLst/>
            <a:rect l="l" t="t" r="r" b="b"/>
            <a:pathLst>
              <a:path w="2503" h="701" extrusionOk="0">
                <a:moveTo>
                  <a:pt x="1" y="0"/>
                </a:moveTo>
                <a:lnTo>
                  <a:pt x="1" y="701"/>
                </a:lnTo>
                <a:lnTo>
                  <a:pt x="2503" y="701"/>
                </a:lnTo>
                <a:lnTo>
                  <a:pt x="2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7"/>
          <p:cNvSpPr/>
          <p:nvPr/>
        </p:nvSpPr>
        <p:spPr>
          <a:xfrm>
            <a:off x="8716163" y="571066"/>
            <a:ext cx="141169" cy="39630"/>
          </a:xfrm>
          <a:custGeom>
            <a:avLst/>
            <a:gdLst/>
            <a:ahLst/>
            <a:cxnLst/>
            <a:rect l="l" t="t" r="r" b="b"/>
            <a:pathLst>
              <a:path w="4638" h="1302" extrusionOk="0">
                <a:moveTo>
                  <a:pt x="1" y="1"/>
                </a:moveTo>
                <a:lnTo>
                  <a:pt x="1" y="1301"/>
                </a:lnTo>
                <a:lnTo>
                  <a:pt x="4637" y="1301"/>
                </a:lnTo>
                <a:lnTo>
                  <a:pt x="46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7"/>
          <p:cNvSpPr/>
          <p:nvPr/>
        </p:nvSpPr>
        <p:spPr>
          <a:xfrm>
            <a:off x="8412100" y="568524"/>
            <a:ext cx="215488" cy="71101"/>
          </a:xfrm>
          <a:custGeom>
            <a:avLst/>
            <a:gdLst/>
            <a:ahLst/>
            <a:cxnLst/>
            <a:rect l="l" t="t" r="r" b="b"/>
            <a:pathLst>
              <a:path w="10908" h="1869" extrusionOk="0">
                <a:moveTo>
                  <a:pt x="0" y="1"/>
                </a:moveTo>
                <a:lnTo>
                  <a:pt x="0" y="1869"/>
                </a:lnTo>
                <a:lnTo>
                  <a:pt x="10908" y="1869"/>
                </a:lnTo>
                <a:lnTo>
                  <a:pt x="109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7"/>
          <p:cNvSpPr/>
          <p:nvPr/>
        </p:nvSpPr>
        <p:spPr>
          <a:xfrm>
            <a:off x="8435780" y="1247349"/>
            <a:ext cx="280268" cy="78194"/>
          </a:xfrm>
          <a:custGeom>
            <a:avLst/>
            <a:gdLst/>
            <a:ahLst/>
            <a:cxnLst/>
            <a:rect l="l" t="t" r="r" b="b"/>
            <a:pathLst>
              <a:path w="9208" h="2569" extrusionOk="0">
                <a:moveTo>
                  <a:pt x="1" y="0"/>
                </a:moveTo>
                <a:lnTo>
                  <a:pt x="1" y="2569"/>
                </a:lnTo>
                <a:lnTo>
                  <a:pt x="9207" y="2569"/>
                </a:lnTo>
                <a:lnTo>
                  <a:pt x="9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7"/>
          <p:cNvSpPr/>
          <p:nvPr/>
        </p:nvSpPr>
        <p:spPr>
          <a:xfrm>
            <a:off x="7678339" y="4936809"/>
            <a:ext cx="690444" cy="21337"/>
          </a:xfrm>
          <a:custGeom>
            <a:avLst/>
            <a:gdLst/>
            <a:ahLst/>
            <a:cxnLst/>
            <a:rect l="l" t="t" r="r" b="b"/>
            <a:pathLst>
              <a:path w="22684" h="701" extrusionOk="0">
                <a:moveTo>
                  <a:pt x="0" y="0"/>
                </a:moveTo>
                <a:lnTo>
                  <a:pt x="0" y="701"/>
                </a:lnTo>
                <a:lnTo>
                  <a:pt x="22683" y="701"/>
                </a:lnTo>
                <a:lnTo>
                  <a:pt x="226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7"/>
          <p:cNvSpPr/>
          <p:nvPr/>
        </p:nvSpPr>
        <p:spPr>
          <a:xfrm>
            <a:off x="2869000" y="4894400"/>
            <a:ext cx="244574" cy="39650"/>
          </a:xfrm>
          <a:custGeom>
            <a:avLst/>
            <a:gdLst/>
            <a:ahLst/>
            <a:cxnLst/>
            <a:rect l="l" t="t" r="r" b="b"/>
            <a:pathLst>
              <a:path w="2503" h="701" extrusionOk="0">
                <a:moveTo>
                  <a:pt x="1" y="1"/>
                </a:moveTo>
                <a:lnTo>
                  <a:pt x="1"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27"/>
          <p:cNvSpPr/>
          <p:nvPr/>
        </p:nvSpPr>
        <p:spPr>
          <a:xfrm>
            <a:off x="3663505" y="4846849"/>
            <a:ext cx="75181" cy="21367"/>
          </a:xfrm>
          <a:custGeom>
            <a:avLst/>
            <a:gdLst/>
            <a:ahLst/>
            <a:cxnLst/>
            <a:rect l="l" t="t" r="r" b="b"/>
            <a:pathLst>
              <a:path w="2470" h="702" extrusionOk="0">
                <a:moveTo>
                  <a:pt x="1" y="1"/>
                </a:moveTo>
                <a:lnTo>
                  <a:pt x="1" y="701"/>
                </a:lnTo>
                <a:lnTo>
                  <a:pt x="2469" y="701"/>
                </a:lnTo>
                <a:lnTo>
                  <a:pt x="2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7"/>
          <p:cNvSpPr/>
          <p:nvPr/>
        </p:nvSpPr>
        <p:spPr>
          <a:xfrm>
            <a:off x="8334238" y="1120384"/>
            <a:ext cx="75181" cy="21367"/>
          </a:xfrm>
          <a:custGeom>
            <a:avLst/>
            <a:gdLst/>
            <a:ahLst/>
            <a:cxnLst/>
            <a:rect l="l" t="t" r="r" b="b"/>
            <a:pathLst>
              <a:path w="2470" h="702" extrusionOk="0">
                <a:moveTo>
                  <a:pt x="1" y="1"/>
                </a:moveTo>
                <a:lnTo>
                  <a:pt x="1" y="701"/>
                </a:lnTo>
                <a:lnTo>
                  <a:pt x="2469" y="701"/>
                </a:lnTo>
                <a:lnTo>
                  <a:pt x="2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7"/>
          <p:cNvSpPr/>
          <p:nvPr/>
        </p:nvSpPr>
        <p:spPr>
          <a:xfrm>
            <a:off x="8647968" y="1311739"/>
            <a:ext cx="141169" cy="39630"/>
          </a:xfrm>
          <a:custGeom>
            <a:avLst/>
            <a:gdLst/>
            <a:ahLst/>
            <a:cxnLst/>
            <a:rect l="l" t="t" r="r" b="b"/>
            <a:pathLst>
              <a:path w="4638" h="1302" extrusionOk="0">
                <a:moveTo>
                  <a:pt x="1" y="0"/>
                </a:moveTo>
                <a:lnTo>
                  <a:pt x="1" y="1301"/>
                </a:lnTo>
                <a:lnTo>
                  <a:pt x="4637" y="1301"/>
                </a:lnTo>
                <a:lnTo>
                  <a:pt x="4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7"/>
          <p:cNvSpPr/>
          <p:nvPr/>
        </p:nvSpPr>
        <p:spPr>
          <a:xfrm>
            <a:off x="2828043" y="5071931"/>
            <a:ext cx="141169" cy="90369"/>
          </a:xfrm>
          <a:custGeom>
            <a:avLst/>
            <a:gdLst/>
            <a:ahLst/>
            <a:cxnLst/>
            <a:rect l="l" t="t" r="r" b="b"/>
            <a:pathLst>
              <a:path w="4638" h="2969" extrusionOk="0">
                <a:moveTo>
                  <a:pt x="1" y="0"/>
                </a:moveTo>
                <a:lnTo>
                  <a:pt x="1" y="2969"/>
                </a:lnTo>
                <a:lnTo>
                  <a:pt x="4637" y="2969"/>
                </a:lnTo>
                <a:lnTo>
                  <a:pt x="4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7"/>
          <p:cNvSpPr/>
          <p:nvPr/>
        </p:nvSpPr>
        <p:spPr>
          <a:xfrm>
            <a:off x="2437825" y="4953005"/>
            <a:ext cx="281250" cy="39648"/>
          </a:xfrm>
          <a:custGeom>
            <a:avLst/>
            <a:gdLst/>
            <a:ahLst/>
            <a:cxnLst/>
            <a:rect l="l" t="t" r="r" b="b"/>
            <a:pathLst>
              <a:path w="9241" h="2602" extrusionOk="0">
                <a:moveTo>
                  <a:pt x="1" y="0"/>
                </a:moveTo>
                <a:lnTo>
                  <a:pt x="1" y="2602"/>
                </a:lnTo>
                <a:lnTo>
                  <a:pt x="9241" y="2602"/>
                </a:lnTo>
                <a:lnTo>
                  <a:pt x="92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7"/>
          <p:cNvSpPr/>
          <p:nvPr/>
        </p:nvSpPr>
        <p:spPr>
          <a:xfrm>
            <a:off x="8454570" y="1677268"/>
            <a:ext cx="123911" cy="34547"/>
          </a:xfrm>
          <a:custGeom>
            <a:avLst/>
            <a:gdLst/>
            <a:ahLst/>
            <a:cxnLst/>
            <a:rect l="l" t="t" r="r" b="b"/>
            <a:pathLst>
              <a:path w="4071" h="1135" extrusionOk="0">
                <a:moveTo>
                  <a:pt x="1" y="0"/>
                </a:moveTo>
                <a:lnTo>
                  <a:pt x="1"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7"/>
          <p:cNvSpPr/>
          <p:nvPr/>
        </p:nvSpPr>
        <p:spPr>
          <a:xfrm>
            <a:off x="3317950" y="4935275"/>
            <a:ext cx="123911" cy="35581"/>
          </a:xfrm>
          <a:custGeom>
            <a:avLst/>
            <a:gdLst/>
            <a:ahLst/>
            <a:cxnLst/>
            <a:rect l="l" t="t" r="r" b="b"/>
            <a:pathLst>
              <a:path w="4071" h="1169" extrusionOk="0">
                <a:moveTo>
                  <a:pt x="1" y="1"/>
                </a:moveTo>
                <a:lnTo>
                  <a:pt x="1" y="1168"/>
                </a:lnTo>
                <a:lnTo>
                  <a:pt x="4070" y="1168"/>
                </a:lnTo>
                <a:lnTo>
                  <a:pt x="40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7"/>
          <p:cNvSpPr/>
          <p:nvPr/>
        </p:nvSpPr>
        <p:spPr>
          <a:xfrm>
            <a:off x="2674182" y="185586"/>
            <a:ext cx="219333" cy="34547"/>
          </a:xfrm>
          <a:custGeom>
            <a:avLst/>
            <a:gdLst/>
            <a:ahLst/>
            <a:cxnLst/>
            <a:rect l="l" t="t" r="r" b="b"/>
            <a:pathLst>
              <a:path w="7206" h="1135" extrusionOk="0">
                <a:moveTo>
                  <a:pt x="0" y="0"/>
                </a:moveTo>
                <a:lnTo>
                  <a:pt x="0" y="1135"/>
                </a:lnTo>
                <a:lnTo>
                  <a:pt x="7205" y="1135"/>
                </a:lnTo>
                <a:lnTo>
                  <a:pt x="72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7"/>
          <p:cNvSpPr/>
          <p:nvPr/>
        </p:nvSpPr>
        <p:spPr>
          <a:xfrm>
            <a:off x="-629589" y="1653225"/>
            <a:ext cx="966397" cy="35599"/>
          </a:xfrm>
          <a:custGeom>
            <a:avLst/>
            <a:gdLst/>
            <a:ahLst/>
            <a:cxnLst/>
            <a:rect l="l" t="t" r="r" b="b"/>
            <a:pathLst>
              <a:path w="42465" h="1135" extrusionOk="0">
                <a:moveTo>
                  <a:pt x="1" y="0"/>
                </a:moveTo>
                <a:lnTo>
                  <a:pt x="1" y="1134"/>
                </a:lnTo>
                <a:lnTo>
                  <a:pt x="42464" y="1134"/>
                </a:lnTo>
                <a:lnTo>
                  <a:pt x="424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7"/>
          <p:cNvSpPr/>
          <p:nvPr/>
        </p:nvSpPr>
        <p:spPr>
          <a:xfrm>
            <a:off x="3436303" y="218130"/>
            <a:ext cx="74146" cy="34547"/>
          </a:xfrm>
          <a:custGeom>
            <a:avLst/>
            <a:gdLst/>
            <a:ahLst/>
            <a:cxnLst/>
            <a:rect l="l" t="t" r="r" b="b"/>
            <a:pathLst>
              <a:path w="2436" h="1135" extrusionOk="0">
                <a:moveTo>
                  <a:pt x="0" y="1"/>
                </a:moveTo>
                <a:lnTo>
                  <a:pt x="0" y="1135"/>
                </a:lnTo>
                <a:lnTo>
                  <a:pt x="2435" y="1135"/>
                </a:lnTo>
                <a:lnTo>
                  <a:pt x="24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7"/>
          <p:cNvSpPr/>
          <p:nvPr/>
        </p:nvSpPr>
        <p:spPr>
          <a:xfrm>
            <a:off x="6667680" y="217605"/>
            <a:ext cx="74146" cy="35581"/>
          </a:xfrm>
          <a:custGeom>
            <a:avLst/>
            <a:gdLst/>
            <a:ahLst/>
            <a:cxnLst/>
            <a:rect l="l" t="t" r="r" b="b"/>
            <a:pathLst>
              <a:path w="2436" h="1169" extrusionOk="0">
                <a:moveTo>
                  <a:pt x="1" y="1"/>
                </a:moveTo>
                <a:lnTo>
                  <a:pt x="1" y="1168"/>
                </a:lnTo>
                <a:lnTo>
                  <a:pt x="2436" y="1168"/>
                </a:lnTo>
                <a:lnTo>
                  <a:pt x="2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7"/>
          <p:cNvSpPr/>
          <p:nvPr/>
        </p:nvSpPr>
        <p:spPr>
          <a:xfrm>
            <a:off x="5898748" y="113373"/>
            <a:ext cx="74146" cy="35581"/>
          </a:xfrm>
          <a:custGeom>
            <a:avLst/>
            <a:gdLst/>
            <a:ahLst/>
            <a:cxnLst/>
            <a:rect l="l" t="t" r="r" b="b"/>
            <a:pathLst>
              <a:path w="2436" h="1169" extrusionOk="0">
                <a:moveTo>
                  <a:pt x="0" y="1"/>
                </a:moveTo>
                <a:lnTo>
                  <a:pt x="0" y="1168"/>
                </a:lnTo>
                <a:lnTo>
                  <a:pt x="2435" y="1168"/>
                </a:lnTo>
                <a:lnTo>
                  <a:pt x="24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7"/>
          <p:cNvSpPr/>
          <p:nvPr/>
        </p:nvSpPr>
        <p:spPr>
          <a:xfrm>
            <a:off x="7812984" y="202906"/>
            <a:ext cx="138095" cy="65015"/>
          </a:xfrm>
          <a:custGeom>
            <a:avLst/>
            <a:gdLst/>
            <a:ahLst/>
            <a:cxnLst/>
            <a:rect l="l" t="t" r="r" b="b"/>
            <a:pathLst>
              <a:path w="4537" h="2136" extrusionOk="0">
                <a:moveTo>
                  <a:pt x="0" y="1"/>
                </a:moveTo>
                <a:lnTo>
                  <a:pt x="0" y="2136"/>
                </a:lnTo>
                <a:lnTo>
                  <a:pt x="4537" y="2136"/>
                </a:lnTo>
                <a:lnTo>
                  <a:pt x="4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7"/>
          <p:cNvSpPr/>
          <p:nvPr/>
        </p:nvSpPr>
        <p:spPr>
          <a:xfrm>
            <a:off x="8804387" y="3390737"/>
            <a:ext cx="324920" cy="55882"/>
          </a:xfrm>
          <a:custGeom>
            <a:avLst/>
            <a:gdLst/>
            <a:ahLst/>
            <a:cxnLst/>
            <a:rect l="l" t="t" r="r" b="b"/>
            <a:pathLst>
              <a:path w="10675" h="3070" extrusionOk="0">
                <a:moveTo>
                  <a:pt x="0" y="1"/>
                </a:moveTo>
                <a:lnTo>
                  <a:pt x="0" y="3070"/>
                </a:lnTo>
                <a:lnTo>
                  <a:pt x="10674" y="3070"/>
                </a:lnTo>
                <a:lnTo>
                  <a:pt x="106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7"/>
          <p:cNvSpPr/>
          <p:nvPr/>
        </p:nvSpPr>
        <p:spPr>
          <a:xfrm rot="10800000" flipH="1">
            <a:off x="8839875" y="4229896"/>
            <a:ext cx="138095" cy="65023"/>
          </a:xfrm>
          <a:custGeom>
            <a:avLst/>
            <a:gdLst/>
            <a:ahLst/>
            <a:cxnLst/>
            <a:rect l="l" t="t" r="r" b="b"/>
            <a:pathLst>
              <a:path w="4537" h="4838" extrusionOk="0">
                <a:moveTo>
                  <a:pt x="0" y="1"/>
                </a:moveTo>
                <a:lnTo>
                  <a:pt x="0" y="4838"/>
                </a:lnTo>
                <a:lnTo>
                  <a:pt x="4537" y="4838"/>
                </a:lnTo>
                <a:lnTo>
                  <a:pt x="4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7"/>
          <p:cNvSpPr/>
          <p:nvPr/>
        </p:nvSpPr>
        <p:spPr>
          <a:xfrm>
            <a:off x="161612" y="1652175"/>
            <a:ext cx="357723" cy="71102"/>
          </a:xfrm>
          <a:custGeom>
            <a:avLst/>
            <a:gdLst/>
            <a:ahLst/>
            <a:cxnLst/>
            <a:rect l="l" t="t" r="r" b="b"/>
            <a:pathLst>
              <a:path w="5004" h="2336" extrusionOk="0">
                <a:moveTo>
                  <a:pt x="0" y="1"/>
                </a:moveTo>
                <a:lnTo>
                  <a:pt x="0" y="2336"/>
                </a:lnTo>
                <a:lnTo>
                  <a:pt x="5004" y="2336"/>
                </a:lnTo>
                <a:lnTo>
                  <a:pt x="5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7"/>
          <p:cNvSpPr/>
          <p:nvPr/>
        </p:nvSpPr>
        <p:spPr>
          <a:xfrm>
            <a:off x="8913484" y="2243351"/>
            <a:ext cx="274151" cy="129999"/>
          </a:xfrm>
          <a:custGeom>
            <a:avLst/>
            <a:gdLst/>
            <a:ahLst/>
            <a:cxnLst/>
            <a:rect l="l" t="t" r="r" b="b"/>
            <a:pathLst>
              <a:path w="9007" h="4271" extrusionOk="0">
                <a:moveTo>
                  <a:pt x="0" y="0"/>
                </a:moveTo>
                <a:lnTo>
                  <a:pt x="0" y="4270"/>
                </a:lnTo>
                <a:lnTo>
                  <a:pt x="9007" y="4270"/>
                </a:lnTo>
                <a:lnTo>
                  <a:pt x="9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7"/>
          <p:cNvSpPr/>
          <p:nvPr/>
        </p:nvSpPr>
        <p:spPr>
          <a:xfrm>
            <a:off x="6113015" y="206940"/>
            <a:ext cx="120837" cy="56888"/>
          </a:xfrm>
          <a:custGeom>
            <a:avLst/>
            <a:gdLst/>
            <a:ahLst/>
            <a:cxnLst/>
            <a:rect l="l" t="t" r="r" b="b"/>
            <a:pathLst>
              <a:path w="3970" h="1869" extrusionOk="0">
                <a:moveTo>
                  <a:pt x="0" y="0"/>
                </a:moveTo>
                <a:lnTo>
                  <a:pt x="0" y="1868"/>
                </a:lnTo>
                <a:lnTo>
                  <a:pt x="3970" y="1868"/>
                </a:lnTo>
                <a:lnTo>
                  <a:pt x="39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7"/>
          <p:cNvSpPr/>
          <p:nvPr/>
        </p:nvSpPr>
        <p:spPr>
          <a:xfrm>
            <a:off x="4803950" y="161779"/>
            <a:ext cx="120867" cy="56888"/>
          </a:xfrm>
          <a:custGeom>
            <a:avLst/>
            <a:gdLst/>
            <a:ahLst/>
            <a:cxnLst/>
            <a:rect l="l" t="t" r="r" b="b"/>
            <a:pathLst>
              <a:path w="3971" h="1869" extrusionOk="0">
                <a:moveTo>
                  <a:pt x="1" y="1"/>
                </a:moveTo>
                <a:lnTo>
                  <a:pt x="1" y="1869"/>
                </a:lnTo>
                <a:lnTo>
                  <a:pt x="3970" y="1869"/>
                </a:lnTo>
                <a:lnTo>
                  <a:pt x="39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7"/>
          <p:cNvSpPr/>
          <p:nvPr/>
        </p:nvSpPr>
        <p:spPr>
          <a:xfrm>
            <a:off x="8456625" y="2958823"/>
            <a:ext cx="74176" cy="20363"/>
          </a:xfrm>
          <a:custGeom>
            <a:avLst/>
            <a:gdLst/>
            <a:ahLst/>
            <a:cxnLst/>
            <a:rect l="l" t="t" r="r" b="b"/>
            <a:pathLst>
              <a:path w="2437" h="669" extrusionOk="0">
                <a:moveTo>
                  <a:pt x="1" y="1"/>
                </a:moveTo>
                <a:lnTo>
                  <a:pt x="1" y="668"/>
                </a:lnTo>
                <a:lnTo>
                  <a:pt x="2436" y="668"/>
                </a:lnTo>
                <a:lnTo>
                  <a:pt x="2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7"/>
          <p:cNvSpPr/>
          <p:nvPr/>
        </p:nvSpPr>
        <p:spPr>
          <a:xfrm>
            <a:off x="341859" y="1409563"/>
            <a:ext cx="137090" cy="39630"/>
          </a:xfrm>
          <a:custGeom>
            <a:avLst/>
            <a:gdLst/>
            <a:ahLst/>
            <a:cxnLst/>
            <a:rect l="l" t="t" r="r" b="b"/>
            <a:pathLst>
              <a:path w="4504" h="1302" extrusionOk="0">
                <a:moveTo>
                  <a:pt x="0" y="1"/>
                </a:moveTo>
                <a:lnTo>
                  <a:pt x="0" y="1302"/>
                </a:lnTo>
                <a:lnTo>
                  <a:pt x="4503" y="1302"/>
                </a:lnTo>
                <a:lnTo>
                  <a:pt x="45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7"/>
          <p:cNvSpPr/>
          <p:nvPr/>
        </p:nvSpPr>
        <p:spPr>
          <a:xfrm>
            <a:off x="199734" y="651837"/>
            <a:ext cx="137090" cy="88360"/>
          </a:xfrm>
          <a:custGeom>
            <a:avLst/>
            <a:gdLst/>
            <a:ahLst/>
            <a:cxnLst/>
            <a:rect l="l" t="t" r="r" b="b"/>
            <a:pathLst>
              <a:path w="4504" h="2903" extrusionOk="0">
                <a:moveTo>
                  <a:pt x="0" y="0"/>
                </a:moveTo>
                <a:lnTo>
                  <a:pt x="0" y="2902"/>
                </a:lnTo>
                <a:lnTo>
                  <a:pt x="4503" y="2902"/>
                </a:lnTo>
                <a:lnTo>
                  <a:pt x="4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7"/>
          <p:cNvSpPr/>
          <p:nvPr/>
        </p:nvSpPr>
        <p:spPr>
          <a:xfrm>
            <a:off x="131209" y="86894"/>
            <a:ext cx="274151" cy="77190"/>
          </a:xfrm>
          <a:custGeom>
            <a:avLst/>
            <a:gdLst/>
            <a:ahLst/>
            <a:cxnLst/>
            <a:rect l="l" t="t" r="r" b="b"/>
            <a:pathLst>
              <a:path w="9007" h="2536" extrusionOk="0">
                <a:moveTo>
                  <a:pt x="0" y="0"/>
                </a:moveTo>
                <a:lnTo>
                  <a:pt x="0" y="2535"/>
                </a:lnTo>
                <a:lnTo>
                  <a:pt x="9006" y="2535"/>
                </a:lnTo>
                <a:lnTo>
                  <a:pt x="9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7"/>
          <p:cNvSpPr/>
          <p:nvPr/>
        </p:nvSpPr>
        <p:spPr>
          <a:xfrm>
            <a:off x="8558068" y="2355179"/>
            <a:ext cx="120867" cy="33542"/>
          </a:xfrm>
          <a:custGeom>
            <a:avLst/>
            <a:gdLst/>
            <a:ahLst/>
            <a:cxnLst/>
            <a:rect l="l" t="t" r="r" b="b"/>
            <a:pathLst>
              <a:path w="3971" h="1102" extrusionOk="0">
                <a:moveTo>
                  <a:pt x="1" y="1"/>
                </a:moveTo>
                <a:lnTo>
                  <a:pt x="1" y="1102"/>
                </a:lnTo>
                <a:lnTo>
                  <a:pt x="3970" y="1102"/>
                </a:lnTo>
                <a:lnTo>
                  <a:pt x="39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7"/>
          <p:cNvSpPr/>
          <p:nvPr/>
        </p:nvSpPr>
        <p:spPr>
          <a:xfrm>
            <a:off x="3244839" y="307472"/>
            <a:ext cx="133012" cy="21367"/>
          </a:xfrm>
          <a:custGeom>
            <a:avLst/>
            <a:gdLst/>
            <a:ahLst/>
            <a:cxnLst/>
            <a:rect l="l" t="t" r="r" b="b"/>
            <a:pathLst>
              <a:path w="4370" h="702" extrusionOk="0">
                <a:moveTo>
                  <a:pt x="0" y="1"/>
                </a:moveTo>
                <a:lnTo>
                  <a:pt x="0" y="701"/>
                </a:lnTo>
                <a:lnTo>
                  <a:pt x="4370" y="701"/>
                </a:lnTo>
                <a:lnTo>
                  <a:pt x="4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7"/>
          <p:cNvSpPr/>
          <p:nvPr/>
        </p:nvSpPr>
        <p:spPr>
          <a:xfrm>
            <a:off x="7138195" y="4830974"/>
            <a:ext cx="133012" cy="21367"/>
          </a:xfrm>
          <a:custGeom>
            <a:avLst/>
            <a:gdLst/>
            <a:ahLst/>
            <a:cxnLst/>
            <a:rect l="l" t="t" r="r" b="b"/>
            <a:pathLst>
              <a:path w="4370" h="702" extrusionOk="0">
                <a:moveTo>
                  <a:pt x="0" y="1"/>
                </a:moveTo>
                <a:lnTo>
                  <a:pt x="0" y="701"/>
                </a:lnTo>
                <a:lnTo>
                  <a:pt x="4370" y="701"/>
                </a:lnTo>
                <a:lnTo>
                  <a:pt x="4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7"/>
          <p:cNvSpPr/>
          <p:nvPr/>
        </p:nvSpPr>
        <p:spPr>
          <a:xfrm>
            <a:off x="7646273" y="19795"/>
            <a:ext cx="247761" cy="39630"/>
          </a:xfrm>
          <a:custGeom>
            <a:avLst/>
            <a:gdLst/>
            <a:ahLst/>
            <a:cxnLst/>
            <a:rect l="l" t="t" r="r" b="b"/>
            <a:pathLst>
              <a:path w="8140" h="1302" extrusionOk="0">
                <a:moveTo>
                  <a:pt x="0" y="1"/>
                </a:moveTo>
                <a:lnTo>
                  <a:pt x="0" y="1302"/>
                </a:lnTo>
                <a:lnTo>
                  <a:pt x="8139" y="1302"/>
                </a:lnTo>
                <a:lnTo>
                  <a:pt x="81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7"/>
          <p:cNvSpPr/>
          <p:nvPr/>
        </p:nvSpPr>
        <p:spPr>
          <a:xfrm>
            <a:off x="8930050" y="86237"/>
            <a:ext cx="584857" cy="56888"/>
          </a:xfrm>
          <a:custGeom>
            <a:avLst/>
            <a:gdLst/>
            <a:ahLst/>
            <a:cxnLst/>
            <a:rect l="l" t="t" r="r" b="b"/>
            <a:pathLst>
              <a:path w="19215" h="1869" extrusionOk="0">
                <a:moveTo>
                  <a:pt x="1" y="1"/>
                </a:moveTo>
                <a:lnTo>
                  <a:pt x="1" y="1869"/>
                </a:lnTo>
                <a:lnTo>
                  <a:pt x="19215" y="1869"/>
                </a:lnTo>
                <a:lnTo>
                  <a:pt x="192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7"/>
          <p:cNvSpPr/>
          <p:nvPr/>
        </p:nvSpPr>
        <p:spPr>
          <a:xfrm>
            <a:off x="8941426" y="4906099"/>
            <a:ext cx="218298" cy="34547"/>
          </a:xfrm>
          <a:custGeom>
            <a:avLst/>
            <a:gdLst/>
            <a:ahLst/>
            <a:cxnLst/>
            <a:rect l="l" t="t" r="r" b="b"/>
            <a:pathLst>
              <a:path w="7172" h="1135" extrusionOk="0">
                <a:moveTo>
                  <a:pt x="0" y="0"/>
                </a:moveTo>
                <a:lnTo>
                  <a:pt x="0" y="1135"/>
                </a:lnTo>
                <a:lnTo>
                  <a:pt x="7172" y="1135"/>
                </a:lnTo>
                <a:lnTo>
                  <a:pt x="71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7"/>
          <p:cNvSpPr/>
          <p:nvPr/>
        </p:nvSpPr>
        <p:spPr>
          <a:xfrm>
            <a:off x="2091243" y="245532"/>
            <a:ext cx="218328" cy="34547"/>
          </a:xfrm>
          <a:custGeom>
            <a:avLst/>
            <a:gdLst/>
            <a:ahLst/>
            <a:cxnLst/>
            <a:rect l="l" t="t" r="r" b="b"/>
            <a:pathLst>
              <a:path w="7173" h="1135" extrusionOk="0">
                <a:moveTo>
                  <a:pt x="1" y="1"/>
                </a:moveTo>
                <a:lnTo>
                  <a:pt x="1" y="1135"/>
                </a:lnTo>
                <a:lnTo>
                  <a:pt x="7173" y="1135"/>
                </a:lnTo>
                <a:lnTo>
                  <a:pt x="71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7"/>
          <p:cNvSpPr/>
          <p:nvPr/>
        </p:nvSpPr>
        <p:spPr>
          <a:xfrm>
            <a:off x="8862825" y="303566"/>
            <a:ext cx="753389" cy="68058"/>
          </a:xfrm>
          <a:custGeom>
            <a:avLst/>
            <a:gdLst/>
            <a:ahLst/>
            <a:cxnLst/>
            <a:rect l="l" t="t" r="r" b="b"/>
            <a:pathLst>
              <a:path w="24752" h="2236" extrusionOk="0">
                <a:moveTo>
                  <a:pt x="0" y="0"/>
                </a:moveTo>
                <a:lnTo>
                  <a:pt x="0" y="2235"/>
                </a:lnTo>
                <a:lnTo>
                  <a:pt x="24751" y="2235"/>
                </a:lnTo>
                <a:lnTo>
                  <a:pt x="24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7"/>
          <p:cNvSpPr/>
          <p:nvPr/>
        </p:nvSpPr>
        <p:spPr>
          <a:xfrm>
            <a:off x="118220" y="3263842"/>
            <a:ext cx="76155" cy="21337"/>
          </a:xfrm>
          <a:custGeom>
            <a:avLst/>
            <a:gdLst/>
            <a:ahLst/>
            <a:cxnLst/>
            <a:rect l="l" t="t" r="r" b="b"/>
            <a:pathLst>
              <a:path w="2502" h="701" extrusionOk="0">
                <a:moveTo>
                  <a:pt x="0" y="0"/>
                </a:moveTo>
                <a:lnTo>
                  <a:pt x="0" y="701"/>
                </a:lnTo>
                <a:lnTo>
                  <a:pt x="2502" y="701"/>
                </a:lnTo>
                <a:lnTo>
                  <a:pt x="2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7"/>
          <p:cNvSpPr/>
          <p:nvPr/>
        </p:nvSpPr>
        <p:spPr>
          <a:xfrm>
            <a:off x="372301" y="3752257"/>
            <a:ext cx="76185" cy="21337"/>
          </a:xfrm>
          <a:custGeom>
            <a:avLst/>
            <a:gdLst/>
            <a:ahLst/>
            <a:cxnLst/>
            <a:rect l="l" t="t" r="r" b="b"/>
            <a:pathLst>
              <a:path w="2503" h="701" extrusionOk="0">
                <a:moveTo>
                  <a:pt x="1" y="0"/>
                </a:moveTo>
                <a:lnTo>
                  <a:pt x="1" y="701"/>
                </a:lnTo>
                <a:lnTo>
                  <a:pt x="2503" y="701"/>
                </a:lnTo>
                <a:lnTo>
                  <a:pt x="2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7"/>
          <p:cNvSpPr/>
          <p:nvPr/>
        </p:nvSpPr>
        <p:spPr>
          <a:xfrm>
            <a:off x="120869" y="3854315"/>
            <a:ext cx="141169" cy="90399"/>
          </a:xfrm>
          <a:custGeom>
            <a:avLst/>
            <a:gdLst/>
            <a:ahLst/>
            <a:cxnLst/>
            <a:rect l="l" t="t" r="r" b="b"/>
            <a:pathLst>
              <a:path w="4638" h="2970" extrusionOk="0">
                <a:moveTo>
                  <a:pt x="1" y="1"/>
                </a:moveTo>
                <a:lnTo>
                  <a:pt x="1" y="2970"/>
                </a:lnTo>
                <a:lnTo>
                  <a:pt x="4638" y="2970"/>
                </a:lnTo>
                <a:lnTo>
                  <a:pt x="4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7"/>
          <p:cNvSpPr/>
          <p:nvPr/>
        </p:nvSpPr>
        <p:spPr>
          <a:xfrm>
            <a:off x="269754" y="3061717"/>
            <a:ext cx="281273" cy="79229"/>
          </a:xfrm>
          <a:custGeom>
            <a:avLst/>
            <a:gdLst/>
            <a:ahLst/>
            <a:cxnLst/>
            <a:rect l="l" t="t" r="r" b="b"/>
            <a:pathLst>
              <a:path w="9241" h="2603" extrusionOk="0">
                <a:moveTo>
                  <a:pt x="1" y="0"/>
                </a:moveTo>
                <a:lnTo>
                  <a:pt x="1" y="2602"/>
                </a:lnTo>
                <a:lnTo>
                  <a:pt x="9241" y="2602"/>
                </a:lnTo>
                <a:lnTo>
                  <a:pt x="92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7"/>
          <p:cNvSpPr/>
          <p:nvPr/>
        </p:nvSpPr>
        <p:spPr>
          <a:xfrm>
            <a:off x="387869" y="3395431"/>
            <a:ext cx="123881" cy="34547"/>
          </a:xfrm>
          <a:custGeom>
            <a:avLst/>
            <a:gdLst/>
            <a:ahLst/>
            <a:cxnLst/>
            <a:rect l="l" t="t" r="r" b="b"/>
            <a:pathLst>
              <a:path w="4070" h="1135" extrusionOk="0">
                <a:moveTo>
                  <a:pt x="0" y="0"/>
                </a:moveTo>
                <a:lnTo>
                  <a:pt x="0" y="1134"/>
                </a:lnTo>
                <a:lnTo>
                  <a:pt x="4070" y="1134"/>
                </a:lnTo>
                <a:lnTo>
                  <a:pt x="4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7"/>
          <p:cNvSpPr/>
          <p:nvPr/>
        </p:nvSpPr>
        <p:spPr>
          <a:xfrm>
            <a:off x="-2324" y="3400902"/>
            <a:ext cx="123881" cy="34547"/>
          </a:xfrm>
          <a:custGeom>
            <a:avLst/>
            <a:gdLst/>
            <a:ahLst/>
            <a:cxnLst/>
            <a:rect l="l" t="t" r="r" b="b"/>
            <a:pathLst>
              <a:path w="4070" h="1135" extrusionOk="0">
                <a:moveTo>
                  <a:pt x="0" y="1"/>
                </a:moveTo>
                <a:lnTo>
                  <a:pt x="0" y="1135"/>
                </a:lnTo>
                <a:lnTo>
                  <a:pt x="4070" y="1135"/>
                </a:lnTo>
                <a:lnTo>
                  <a:pt x="40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7"/>
          <p:cNvSpPr/>
          <p:nvPr/>
        </p:nvSpPr>
        <p:spPr>
          <a:xfrm>
            <a:off x="1145123" y="179543"/>
            <a:ext cx="690444" cy="21367"/>
          </a:xfrm>
          <a:custGeom>
            <a:avLst/>
            <a:gdLst/>
            <a:ahLst/>
            <a:cxnLst/>
            <a:rect l="l" t="t" r="r" b="b"/>
            <a:pathLst>
              <a:path w="22684" h="702" extrusionOk="0">
                <a:moveTo>
                  <a:pt x="0" y="1"/>
                </a:moveTo>
                <a:lnTo>
                  <a:pt x="0" y="701"/>
                </a:lnTo>
                <a:lnTo>
                  <a:pt x="22683" y="701"/>
                </a:lnTo>
                <a:lnTo>
                  <a:pt x="226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7"/>
          <p:cNvSpPr/>
          <p:nvPr/>
        </p:nvSpPr>
        <p:spPr>
          <a:xfrm>
            <a:off x="1264925" y="280048"/>
            <a:ext cx="75150" cy="21367"/>
          </a:xfrm>
          <a:custGeom>
            <a:avLst/>
            <a:gdLst/>
            <a:ahLst/>
            <a:cxnLst/>
            <a:rect l="l" t="t" r="r" b="b"/>
            <a:pathLst>
              <a:path w="2469" h="702" extrusionOk="0">
                <a:moveTo>
                  <a:pt x="0" y="1"/>
                </a:moveTo>
                <a:lnTo>
                  <a:pt x="0" y="701"/>
                </a:lnTo>
                <a:lnTo>
                  <a:pt x="2469" y="701"/>
                </a:lnTo>
                <a:lnTo>
                  <a:pt x="2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7"/>
          <p:cNvSpPr/>
          <p:nvPr/>
        </p:nvSpPr>
        <p:spPr>
          <a:xfrm>
            <a:off x="3721464" y="81050"/>
            <a:ext cx="76155" cy="21367"/>
          </a:xfrm>
          <a:custGeom>
            <a:avLst/>
            <a:gdLst/>
            <a:ahLst/>
            <a:cxnLst/>
            <a:rect l="l" t="t" r="r" b="b"/>
            <a:pathLst>
              <a:path w="2502" h="702" extrusionOk="0">
                <a:moveTo>
                  <a:pt x="0" y="1"/>
                </a:moveTo>
                <a:lnTo>
                  <a:pt x="0" y="701"/>
                </a:lnTo>
                <a:lnTo>
                  <a:pt x="2502" y="701"/>
                </a:lnTo>
                <a:lnTo>
                  <a:pt x="25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7"/>
          <p:cNvSpPr/>
          <p:nvPr/>
        </p:nvSpPr>
        <p:spPr>
          <a:xfrm>
            <a:off x="8647976" y="3758046"/>
            <a:ext cx="141139" cy="39630"/>
          </a:xfrm>
          <a:custGeom>
            <a:avLst/>
            <a:gdLst/>
            <a:ahLst/>
            <a:cxnLst/>
            <a:rect l="l" t="t" r="r" b="b"/>
            <a:pathLst>
              <a:path w="4637" h="1302" extrusionOk="0">
                <a:moveTo>
                  <a:pt x="0" y="1"/>
                </a:moveTo>
                <a:lnTo>
                  <a:pt x="0" y="1302"/>
                </a:lnTo>
                <a:lnTo>
                  <a:pt x="4637" y="1302"/>
                </a:lnTo>
                <a:lnTo>
                  <a:pt x="4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7"/>
          <p:cNvSpPr/>
          <p:nvPr/>
        </p:nvSpPr>
        <p:spPr>
          <a:xfrm>
            <a:off x="1454795" y="190714"/>
            <a:ext cx="141139" cy="89365"/>
          </a:xfrm>
          <a:custGeom>
            <a:avLst/>
            <a:gdLst/>
            <a:ahLst/>
            <a:cxnLst/>
            <a:rect l="l" t="t" r="r" b="b"/>
            <a:pathLst>
              <a:path w="4637" h="2936" extrusionOk="0">
                <a:moveTo>
                  <a:pt x="0" y="0"/>
                </a:moveTo>
                <a:lnTo>
                  <a:pt x="0" y="2936"/>
                </a:lnTo>
                <a:lnTo>
                  <a:pt x="4637" y="2936"/>
                </a:lnTo>
                <a:lnTo>
                  <a:pt x="4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7"/>
          <p:cNvSpPr/>
          <p:nvPr/>
        </p:nvSpPr>
        <p:spPr>
          <a:xfrm>
            <a:off x="-80489" y="1091475"/>
            <a:ext cx="280238" cy="79198"/>
          </a:xfrm>
          <a:custGeom>
            <a:avLst/>
            <a:gdLst/>
            <a:ahLst/>
            <a:cxnLst/>
            <a:rect l="l" t="t" r="r" b="b"/>
            <a:pathLst>
              <a:path w="9207" h="2602" extrusionOk="0">
                <a:moveTo>
                  <a:pt x="0" y="0"/>
                </a:moveTo>
                <a:lnTo>
                  <a:pt x="0" y="2602"/>
                </a:lnTo>
                <a:lnTo>
                  <a:pt x="9207" y="2602"/>
                </a:lnTo>
                <a:lnTo>
                  <a:pt x="9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7"/>
          <p:cNvSpPr/>
          <p:nvPr/>
        </p:nvSpPr>
        <p:spPr>
          <a:xfrm>
            <a:off x="3149533" y="169396"/>
            <a:ext cx="123881" cy="35551"/>
          </a:xfrm>
          <a:custGeom>
            <a:avLst/>
            <a:gdLst/>
            <a:ahLst/>
            <a:cxnLst/>
            <a:rect l="l" t="t" r="r" b="b"/>
            <a:pathLst>
              <a:path w="4070" h="1168" extrusionOk="0">
                <a:moveTo>
                  <a:pt x="0" y="0"/>
                </a:moveTo>
                <a:lnTo>
                  <a:pt x="0" y="1168"/>
                </a:lnTo>
                <a:lnTo>
                  <a:pt x="4070" y="1168"/>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7"/>
          <p:cNvSpPr/>
          <p:nvPr/>
        </p:nvSpPr>
        <p:spPr>
          <a:xfrm>
            <a:off x="732908" y="218138"/>
            <a:ext cx="123881" cy="34547"/>
          </a:xfrm>
          <a:custGeom>
            <a:avLst/>
            <a:gdLst/>
            <a:ahLst/>
            <a:cxnLst/>
            <a:rect l="l" t="t" r="r" b="b"/>
            <a:pathLst>
              <a:path w="4070" h="1135" extrusionOk="0">
                <a:moveTo>
                  <a:pt x="0" y="0"/>
                </a:moveTo>
                <a:lnTo>
                  <a:pt x="0" y="1134"/>
                </a:lnTo>
                <a:lnTo>
                  <a:pt x="4070" y="1134"/>
                </a:lnTo>
                <a:lnTo>
                  <a:pt x="4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7"/>
          <p:cNvSpPr/>
          <p:nvPr/>
        </p:nvSpPr>
        <p:spPr>
          <a:xfrm>
            <a:off x="958900" y="5071932"/>
            <a:ext cx="1321961" cy="21337"/>
          </a:xfrm>
          <a:custGeom>
            <a:avLst/>
            <a:gdLst/>
            <a:ahLst/>
            <a:cxnLst/>
            <a:rect l="l" t="t" r="r" b="b"/>
            <a:pathLst>
              <a:path w="43432" h="701" extrusionOk="0">
                <a:moveTo>
                  <a:pt x="0" y="0"/>
                </a:moveTo>
                <a:lnTo>
                  <a:pt x="0" y="701"/>
                </a:lnTo>
                <a:lnTo>
                  <a:pt x="43431" y="701"/>
                </a:lnTo>
                <a:lnTo>
                  <a:pt x="434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7"/>
          <p:cNvSpPr/>
          <p:nvPr/>
        </p:nvSpPr>
        <p:spPr>
          <a:xfrm>
            <a:off x="1753871" y="4813202"/>
            <a:ext cx="333047" cy="56888"/>
          </a:xfrm>
          <a:custGeom>
            <a:avLst/>
            <a:gdLst/>
            <a:ahLst/>
            <a:cxnLst/>
            <a:rect l="l" t="t" r="r" b="b"/>
            <a:pathLst>
              <a:path w="10942" h="1869" extrusionOk="0">
                <a:moveTo>
                  <a:pt x="1" y="0"/>
                </a:moveTo>
                <a:lnTo>
                  <a:pt x="1" y="1868"/>
                </a:lnTo>
                <a:lnTo>
                  <a:pt x="10942" y="1868"/>
                </a:lnTo>
                <a:lnTo>
                  <a:pt x="10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7"/>
          <p:cNvSpPr/>
          <p:nvPr/>
        </p:nvSpPr>
        <p:spPr>
          <a:xfrm>
            <a:off x="1099950" y="4686350"/>
            <a:ext cx="464003" cy="39122"/>
          </a:xfrm>
          <a:custGeom>
            <a:avLst/>
            <a:gdLst/>
            <a:ahLst/>
            <a:cxnLst/>
            <a:rect l="l" t="t" r="r" b="b"/>
            <a:pathLst>
              <a:path w="4604" h="2936" extrusionOk="0">
                <a:moveTo>
                  <a:pt x="0" y="0"/>
                </a:moveTo>
                <a:lnTo>
                  <a:pt x="0" y="2935"/>
                </a:lnTo>
                <a:lnTo>
                  <a:pt x="4604" y="2935"/>
                </a:lnTo>
                <a:lnTo>
                  <a:pt x="46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7"/>
          <p:cNvSpPr/>
          <p:nvPr/>
        </p:nvSpPr>
        <p:spPr>
          <a:xfrm>
            <a:off x="8737327" y="4992687"/>
            <a:ext cx="281273" cy="79229"/>
          </a:xfrm>
          <a:custGeom>
            <a:avLst/>
            <a:gdLst/>
            <a:ahLst/>
            <a:cxnLst/>
            <a:rect l="l" t="t" r="r" b="b"/>
            <a:pathLst>
              <a:path w="9241" h="2603" extrusionOk="0">
                <a:moveTo>
                  <a:pt x="1" y="0"/>
                </a:moveTo>
                <a:lnTo>
                  <a:pt x="1" y="2602"/>
                </a:lnTo>
                <a:lnTo>
                  <a:pt x="9241" y="2602"/>
                </a:lnTo>
                <a:lnTo>
                  <a:pt x="92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7"/>
          <p:cNvSpPr/>
          <p:nvPr/>
        </p:nvSpPr>
        <p:spPr>
          <a:xfrm>
            <a:off x="566581" y="4588022"/>
            <a:ext cx="124915" cy="34547"/>
          </a:xfrm>
          <a:custGeom>
            <a:avLst/>
            <a:gdLst/>
            <a:ahLst/>
            <a:cxnLst/>
            <a:rect l="l" t="t" r="r" b="b"/>
            <a:pathLst>
              <a:path w="4104" h="1135" extrusionOk="0">
                <a:moveTo>
                  <a:pt x="1" y="1"/>
                </a:moveTo>
                <a:lnTo>
                  <a:pt x="1" y="1135"/>
                </a:lnTo>
                <a:lnTo>
                  <a:pt x="4104" y="1135"/>
                </a:lnTo>
                <a:lnTo>
                  <a:pt x="41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7"/>
          <p:cNvSpPr/>
          <p:nvPr/>
        </p:nvSpPr>
        <p:spPr>
          <a:xfrm>
            <a:off x="588680" y="4205966"/>
            <a:ext cx="80718" cy="22950"/>
          </a:xfrm>
          <a:custGeom>
            <a:avLst/>
            <a:gdLst/>
            <a:ahLst/>
            <a:cxnLst/>
            <a:rect l="l" t="t" r="r" b="b"/>
            <a:pathLst>
              <a:path w="2469" h="702" extrusionOk="0">
                <a:moveTo>
                  <a:pt x="0" y="1"/>
                </a:moveTo>
                <a:lnTo>
                  <a:pt x="0" y="701"/>
                </a:lnTo>
                <a:lnTo>
                  <a:pt x="2469" y="701"/>
                </a:lnTo>
                <a:lnTo>
                  <a:pt x="2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7"/>
          <p:cNvSpPr/>
          <p:nvPr/>
        </p:nvSpPr>
        <p:spPr>
          <a:xfrm>
            <a:off x="432387" y="5096643"/>
            <a:ext cx="151628" cy="42566"/>
          </a:xfrm>
          <a:custGeom>
            <a:avLst/>
            <a:gdLst/>
            <a:ahLst/>
            <a:cxnLst/>
            <a:rect l="l" t="t" r="r" b="b"/>
            <a:pathLst>
              <a:path w="4638" h="1302" extrusionOk="0">
                <a:moveTo>
                  <a:pt x="1" y="1"/>
                </a:moveTo>
                <a:lnTo>
                  <a:pt x="1" y="1302"/>
                </a:lnTo>
                <a:lnTo>
                  <a:pt x="4637" y="1302"/>
                </a:lnTo>
                <a:lnTo>
                  <a:pt x="46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7"/>
          <p:cNvSpPr/>
          <p:nvPr/>
        </p:nvSpPr>
        <p:spPr>
          <a:xfrm>
            <a:off x="4516550" y="5091763"/>
            <a:ext cx="225200" cy="35875"/>
          </a:xfrm>
          <a:custGeom>
            <a:avLst/>
            <a:gdLst/>
            <a:ahLst/>
            <a:cxnLst/>
            <a:rect l="l" t="t" r="r" b="b"/>
            <a:pathLst>
              <a:path w="9008" h="1435" extrusionOk="0">
                <a:moveTo>
                  <a:pt x="1" y="0"/>
                </a:moveTo>
                <a:lnTo>
                  <a:pt x="1" y="1435"/>
                </a:lnTo>
                <a:lnTo>
                  <a:pt x="9007" y="1435"/>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7"/>
          <p:cNvSpPr/>
          <p:nvPr/>
        </p:nvSpPr>
        <p:spPr>
          <a:xfrm>
            <a:off x="7732475" y="5093425"/>
            <a:ext cx="110100" cy="32549"/>
          </a:xfrm>
          <a:custGeom>
            <a:avLst/>
            <a:gdLst/>
            <a:ahLst/>
            <a:cxnLst/>
            <a:rect l="l" t="t" r="r" b="b"/>
            <a:pathLst>
              <a:path w="4404" h="701" extrusionOk="0">
                <a:moveTo>
                  <a:pt x="0" y="0"/>
                </a:moveTo>
                <a:lnTo>
                  <a:pt x="0" y="701"/>
                </a:lnTo>
                <a:lnTo>
                  <a:pt x="4403" y="701"/>
                </a:lnTo>
                <a:lnTo>
                  <a:pt x="44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7"/>
          <p:cNvSpPr/>
          <p:nvPr/>
        </p:nvSpPr>
        <p:spPr>
          <a:xfrm>
            <a:off x="7336950" y="5125975"/>
            <a:ext cx="109250" cy="17525"/>
          </a:xfrm>
          <a:custGeom>
            <a:avLst/>
            <a:gdLst/>
            <a:ahLst/>
            <a:cxnLst/>
            <a:rect l="l" t="t" r="r" b="b"/>
            <a:pathLst>
              <a:path w="4370" h="701" extrusionOk="0">
                <a:moveTo>
                  <a:pt x="0" y="0"/>
                </a:moveTo>
                <a:lnTo>
                  <a:pt x="0" y="701"/>
                </a:lnTo>
                <a:lnTo>
                  <a:pt x="4370" y="701"/>
                </a:lnTo>
                <a:lnTo>
                  <a:pt x="43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7"/>
          <p:cNvSpPr/>
          <p:nvPr/>
        </p:nvSpPr>
        <p:spPr>
          <a:xfrm>
            <a:off x="5638525" y="4942275"/>
            <a:ext cx="390151" cy="35099"/>
          </a:xfrm>
          <a:custGeom>
            <a:avLst/>
            <a:gdLst/>
            <a:ahLst/>
            <a:cxnLst/>
            <a:rect l="l" t="t" r="r" b="b"/>
            <a:pathLst>
              <a:path w="3204" h="835" extrusionOk="0">
                <a:moveTo>
                  <a:pt x="1" y="0"/>
                </a:moveTo>
                <a:lnTo>
                  <a:pt x="1" y="834"/>
                </a:lnTo>
                <a:lnTo>
                  <a:pt x="3203" y="834"/>
                </a:lnTo>
                <a:lnTo>
                  <a:pt x="3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7"/>
          <p:cNvSpPr/>
          <p:nvPr/>
        </p:nvSpPr>
        <p:spPr>
          <a:xfrm>
            <a:off x="-1831550" y="2268568"/>
            <a:ext cx="2138441" cy="32550"/>
          </a:xfrm>
          <a:custGeom>
            <a:avLst/>
            <a:gdLst/>
            <a:ahLst/>
            <a:cxnLst/>
            <a:rect l="l" t="t" r="r" b="b"/>
            <a:pathLst>
              <a:path w="76489" h="702" extrusionOk="0">
                <a:moveTo>
                  <a:pt x="1" y="1"/>
                </a:moveTo>
                <a:lnTo>
                  <a:pt x="1" y="701"/>
                </a:lnTo>
                <a:lnTo>
                  <a:pt x="76489" y="701"/>
                </a:lnTo>
                <a:lnTo>
                  <a:pt x="764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7"/>
          <p:cNvSpPr/>
          <p:nvPr/>
        </p:nvSpPr>
        <p:spPr>
          <a:xfrm>
            <a:off x="8610077" y="4465237"/>
            <a:ext cx="266117" cy="42566"/>
          </a:xfrm>
          <a:custGeom>
            <a:avLst/>
            <a:gdLst/>
            <a:ahLst/>
            <a:cxnLst/>
            <a:rect l="l" t="t" r="r" b="b"/>
            <a:pathLst>
              <a:path w="8140" h="1302" extrusionOk="0">
                <a:moveTo>
                  <a:pt x="1" y="1"/>
                </a:moveTo>
                <a:lnTo>
                  <a:pt x="1" y="1301"/>
                </a:lnTo>
                <a:lnTo>
                  <a:pt x="8140" y="1301"/>
                </a:lnTo>
                <a:lnTo>
                  <a:pt x="8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7"/>
          <p:cNvSpPr/>
          <p:nvPr/>
        </p:nvSpPr>
        <p:spPr>
          <a:xfrm>
            <a:off x="8767263" y="4323350"/>
            <a:ext cx="629265" cy="19653"/>
          </a:xfrm>
          <a:custGeom>
            <a:avLst/>
            <a:gdLst/>
            <a:ahLst/>
            <a:cxnLst/>
            <a:rect l="l" t="t" r="r" b="b"/>
            <a:pathLst>
              <a:path w="19248" h="1869" extrusionOk="0">
                <a:moveTo>
                  <a:pt x="0" y="0"/>
                </a:moveTo>
                <a:lnTo>
                  <a:pt x="0" y="1868"/>
                </a:lnTo>
                <a:lnTo>
                  <a:pt x="19247" y="1868"/>
                </a:lnTo>
                <a:lnTo>
                  <a:pt x="19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7"/>
          <p:cNvSpPr/>
          <p:nvPr/>
        </p:nvSpPr>
        <p:spPr>
          <a:xfrm>
            <a:off x="8447465" y="4496288"/>
            <a:ext cx="234503" cy="38218"/>
          </a:xfrm>
          <a:custGeom>
            <a:avLst/>
            <a:gdLst/>
            <a:ahLst/>
            <a:cxnLst/>
            <a:rect l="l" t="t" r="r" b="b"/>
            <a:pathLst>
              <a:path w="7173" h="1169" extrusionOk="0">
                <a:moveTo>
                  <a:pt x="1" y="1"/>
                </a:moveTo>
                <a:lnTo>
                  <a:pt x="1" y="1168"/>
                </a:lnTo>
                <a:lnTo>
                  <a:pt x="7172" y="1168"/>
                </a:lnTo>
                <a:lnTo>
                  <a:pt x="7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7"/>
          <p:cNvSpPr/>
          <p:nvPr/>
        </p:nvSpPr>
        <p:spPr>
          <a:xfrm>
            <a:off x="8433100" y="4632574"/>
            <a:ext cx="863721" cy="32126"/>
          </a:xfrm>
          <a:custGeom>
            <a:avLst/>
            <a:gdLst/>
            <a:ahLst/>
            <a:cxnLst/>
            <a:rect l="l" t="t" r="r" b="b"/>
            <a:pathLst>
              <a:path w="24752" h="2270" extrusionOk="0">
                <a:moveTo>
                  <a:pt x="1" y="1"/>
                </a:moveTo>
                <a:lnTo>
                  <a:pt x="1" y="2269"/>
                </a:lnTo>
                <a:lnTo>
                  <a:pt x="24752" y="2269"/>
                </a:lnTo>
                <a:lnTo>
                  <a:pt x="247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7"/>
          <p:cNvSpPr/>
          <p:nvPr/>
        </p:nvSpPr>
        <p:spPr>
          <a:xfrm>
            <a:off x="99775" y="4848013"/>
            <a:ext cx="1285696" cy="22924"/>
          </a:xfrm>
          <a:custGeom>
            <a:avLst/>
            <a:gdLst/>
            <a:ahLst/>
            <a:cxnLst/>
            <a:rect l="l" t="t" r="r" b="b"/>
            <a:pathLst>
              <a:path w="43432" h="701" extrusionOk="0">
                <a:moveTo>
                  <a:pt x="1" y="0"/>
                </a:moveTo>
                <a:lnTo>
                  <a:pt x="1" y="701"/>
                </a:lnTo>
                <a:lnTo>
                  <a:pt x="43432" y="701"/>
                </a:lnTo>
                <a:lnTo>
                  <a:pt x="434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7"/>
          <p:cNvSpPr/>
          <p:nvPr/>
        </p:nvSpPr>
        <p:spPr>
          <a:xfrm>
            <a:off x="230641" y="4957046"/>
            <a:ext cx="81829" cy="22950"/>
          </a:xfrm>
          <a:custGeom>
            <a:avLst/>
            <a:gdLst/>
            <a:ahLst/>
            <a:cxnLst/>
            <a:rect l="l" t="t" r="r" b="b"/>
            <a:pathLst>
              <a:path w="2503" h="702" extrusionOk="0">
                <a:moveTo>
                  <a:pt x="1" y="1"/>
                </a:moveTo>
                <a:lnTo>
                  <a:pt x="1"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7"/>
          <p:cNvSpPr/>
          <p:nvPr/>
        </p:nvSpPr>
        <p:spPr>
          <a:xfrm>
            <a:off x="-125969" y="4742224"/>
            <a:ext cx="80750" cy="22950"/>
          </a:xfrm>
          <a:custGeom>
            <a:avLst/>
            <a:gdLst/>
            <a:ahLst/>
            <a:cxnLst/>
            <a:rect l="l" t="t" r="r" b="b"/>
            <a:pathLst>
              <a:path w="2470" h="702" extrusionOk="0">
                <a:moveTo>
                  <a:pt x="1" y="1"/>
                </a:moveTo>
                <a:lnTo>
                  <a:pt x="1" y="701"/>
                </a:lnTo>
                <a:lnTo>
                  <a:pt x="2469" y="701"/>
                </a:lnTo>
                <a:lnTo>
                  <a:pt x="2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7"/>
          <p:cNvSpPr/>
          <p:nvPr/>
        </p:nvSpPr>
        <p:spPr>
          <a:xfrm>
            <a:off x="402725" y="394288"/>
            <a:ext cx="151639" cy="71724"/>
          </a:xfrm>
          <a:custGeom>
            <a:avLst/>
            <a:gdLst/>
            <a:ahLst/>
            <a:cxnLst/>
            <a:rect l="l" t="t" r="r" b="b"/>
            <a:pathLst>
              <a:path w="4638" h="2969" extrusionOk="0">
                <a:moveTo>
                  <a:pt x="1" y="0"/>
                </a:moveTo>
                <a:lnTo>
                  <a:pt x="1" y="2969"/>
                </a:lnTo>
                <a:lnTo>
                  <a:pt x="4637" y="2969"/>
                </a:lnTo>
                <a:lnTo>
                  <a:pt x="46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7"/>
          <p:cNvSpPr/>
          <p:nvPr/>
        </p:nvSpPr>
        <p:spPr>
          <a:xfrm>
            <a:off x="-158743" y="4905524"/>
            <a:ext cx="302111" cy="85099"/>
          </a:xfrm>
          <a:custGeom>
            <a:avLst/>
            <a:gdLst/>
            <a:ahLst/>
            <a:cxnLst/>
            <a:rect l="l" t="t" r="r" b="b"/>
            <a:pathLst>
              <a:path w="9241" h="2603" extrusionOk="0">
                <a:moveTo>
                  <a:pt x="0" y="1"/>
                </a:moveTo>
                <a:lnTo>
                  <a:pt x="0" y="2602"/>
                </a:lnTo>
                <a:lnTo>
                  <a:pt x="9240" y="2602"/>
                </a:lnTo>
                <a:lnTo>
                  <a:pt x="92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7"/>
          <p:cNvSpPr/>
          <p:nvPr/>
        </p:nvSpPr>
        <p:spPr>
          <a:xfrm>
            <a:off x="179379" y="5071568"/>
            <a:ext cx="133091" cy="38185"/>
          </a:xfrm>
          <a:custGeom>
            <a:avLst/>
            <a:gdLst/>
            <a:ahLst/>
            <a:cxnLst/>
            <a:rect l="l" t="t" r="r" b="b"/>
            <a:pathLst>
              <a:path w="4071" h="1168" extrusionOk="0">
                <a:moveTo>
                  <a:pt x="1" y="0"/>
                </a:moveTo>
                <a:lnTo>
                  <a:pt x="1" y="1168"/>
                </a:lnTo>
                <a:lnTo>
                  <a:pt x="4070" y="1168"/>
                </a:lnTo>
                <a:lnTo>
                  <a:pt x="4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7"/>
          <p:cNvSpPr/>
          <p:nvPr/>
        </p:nvSpPr>
        <p:spPr>
          <a:xfrm>
            <a:off x="-478088" y="4049825"/>
            <a:ext cx="784980" cy="22950"/>
          </a:xfrm>
          <a:custGeom>
            <a:avLst/>
            <a:gdLst/>
            <a:ahLst/>
            <a:cxnLst/>
            <a:rect l="l" t="t" r="r" b="b"/>
            <a:pathLst>
              <a:path w="22684" h="702" extrusionOk="0">
                <a:moveTo>
                  <a:pt x="1" y="1"/>
                </a:moveTo>
                <a:lnTo>
                  <a:pt x="1" y="701"/>
                </a:lnTo>
                <a:lnTo>
                  <a:pt x="22684" y="701"/>
                </a:lnTo>
                <a:lnTo>
                  <a:pt x="226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7"/>
          <p:cNvSpPr/>
          <p:nvPr/>
        </p:nvSpPr>
        <p:spPr>
          <a:xfrm>
            <a:off x="301445" y="4523618"/>
            <a:ext cx="81829" cy="22917"/>
          </a:xfrm>
          <a:custGeom>
            <a:avLst/>
            <a:gdLst/>
            <a:ahLst/>
            <a:cxnLst/>
            <a:rect l="l" t="t" r="r" b="b"/>
            <a:pathLst>
              <a:path w="2503" h="701" extrusionOk="0">
                <a:moveTo>
                  <a:pt x="1" y="0"/>
                </a:moveTo>
                <a:lnTo>
                  <a:pt x="1" y="701"/>
                </a:lnTo>
                <a:lnTo>
                  <a:pt x="2503" y="701"/>
                </a:lnTo>
                <a:lnTo>
                  <a:pt x="25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7"/>
          <p:cNvSpPr/>
          <p:nvPr/>
        </p:nvSpPr>
        <p:spPr>
          <a:xfrm>
            <a:off x="104869" y="4182124"/>
            <a:ext cx="81829" cy="22917"/>
          </a:xfrm>
          <a:custGeom>
            <a:avLst/>
            <a:gdLst/>
            <a:ahLst/>
            <a:cxnLst/>
            <a:rect l="l" t="t" r="r" b="b"/>
            <a:pathLst>
              <a:path w="2503" h="701" extrusionOk="0">
                <a:moveTo>
                  <a:pt x="1" y="0"/>
                </a:moveTo>
                <a:lnTo>
                  <a:pt x="1" y="701"/>
                </a:lnTo>
                <a:lnTo>
                  <a:pt x="2502" y="701"/>
                </a:lnTo>
                <a:lnTo>
                  <a:pt x="2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7"/>
          <p:cNvSpPr/>
          <p:nvPr/>
        </p:nvSpPr>
        <p:spPr>
          <a:xfrm>
            <a:off x="972903" y="5012406"/>
            <a:ext cx="150549" cy="42566"/>
          </a:xfrm>
          <a:custGeom>
            <a:avLst/>
            <a:gdLst/>
            <a:ahLst/>
            <a:cxnLst/>
            <a:rect l="l" t="t" r="r" b="b"/>
            <a:pathLst>
              <a:path w="4605" h="1302" extrusionOk="0">
                <a:moveTo>
                  <a:pt x="1" y="0"/>
                </a:moveTo>
                <a:lnTo>
                  <a:pt x="1" y="1301"/>
                </a:lnTo>
                <a:lnTo>
                  <a:pt x="4604" y="1301"/>
                </a:lnTo>
                <a:lnTo>
                  <a:pt x="46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27"/>
          <p:cNvSpPr/>
          <p:nvPr/>
        </p:nvSpPr>
        <p:spPr>
          <a:xfrm>
            <a:off x="155938" y="2209516"/>
            <a:ext cx="150549" cy="60024"/>
          </a:xfrm>
          <a:custGeom>
            <a:avLst/>
            <a:gdLst/>
            <a:ahLst/>
            <a:cxnLst/>
            <a:rect l="l" t="t" r="r" b="b"/>
            <a:pathLst>
              <a:path w="4605" h="2970" extrusionOk="0">
                <a:moveTo>
                  <a:pt x="1" y="1"/>
                </a:moveTo>
                <a:lnTo>
                  <a:pt x="1" y="2969"/>
                </a:lnTo>
                <a:lnTo>
                  <a:pt x="4604" y="2969"/>
                </a:lnTo>
                <a:lnTo>
                  <a:pt x="46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27"/>
          <p:cNvSpPr/>
          <p:nvPr/>
        </p:nvSpPr>
        <p:spPr>
          <a:xfrm>
            <a:off x="1990275" y="4947273"/>
            <a:ext cx="302111" cy="48027"/>
          </a:xfrm>
          <a:custGeom>
            <a:avLst/>
            <a:gdLst/>
            <a:ahLst/>
            <a:cxnLst/>
            <a:rect l="l" t="t" r="r" b="b"/>
            <a:pathLst>
              <a:path w="9241" h="2570" extrusionOk="0">
                <a:moveTo>
                  <a:pt x="1" y="1"/>
                </a:moveTo>
                <a:lnTo>
                  <a:pt x="1" y="2569"/>
                </a:lnTo>
                <a:lnTo>
                  <a:pt x="9240" y="2569"/>
                </a:lnTo>
                <a:lnTo>
                  <a:pt x="92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27"/>
          <p:cNvSpPr/>
          <p:nvPr/>
        </p:nvSpPr>
        <p:spPr>
          <a:xfrm>
            <a:off x="-8" y="4496836"/>
            <a:ext cx="134170" cy="37139"/>
          </a:xfrm>
          <a:custGeom>
            <a:avLst/>
            <a:gdLst/>
            <a:ahLst/>
            <a:cxnLst/>
            <a:rect l="l" t="t" r="r" b="b"/>
            <a:pathLst>
              <a:path w="4104" h="1136" extrusionOk="0">
                <a:moveTo>
                  <a:pt x="1" y="1"/>
                </a:moveTo>
                <a:lnTo>
                  <a:pt x="1" y="1135"/>
                </a:lnTo>
                <a:lnTo>
                  <a:pt x="4104" y="1135"/>
                </a:lnTo>
                <a:lnTo>
                  <a:pt x="4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7"/>
          <p:cNvSpPr/>
          <p:nvPr/>
        </p:nvSpPr>
        <p:spPr>
          <a:xfrm>
            <a:off x="1391222" y="4942574"/>
            <a:ext cx="406152" cy="27300"/>
          </a:xfrm>
          <a:custGeom>
            <a:avLst/>
            <a:gdLst/>
            <a:ahLst/>
            <a:cxnLst/>
            <a:rect l="l" t="t" r="r" b="b"/>
            <a:pathLst>
              <a:path w="4104" h="1135" extrusionOk="0">
                <a:moveTo>
                  <a:pt x="1" y="0"/>
                </a:moveTo>
                <a:lnTo>
                  <a:pt x="1" y="1134"/>
                </a:lnTo>
                <a:lnTo>
                  <a:pt x="4103" y="1134"/>
                </a:lnTo>
                <a:lnTo>
                  <a:pt x="41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7"/>
          <p:cNvSpPr/>
          <p:nvPr/>
        </p:nvSpPr>
        <p:spPr>
          <a:xfrm rot="10800000">
            <a:off x="3885569" y="91016"/>
            <a:ext cx="144010" cy="22917"/>
          </a:xfrm>
          <a:custGeom>
            <a:avLst/>
            <a:gdLst/>
            <a:ahLst/>
            <a:cxnLst/>
            <a:rect l="l" t="t" r="r" b="b"/>
            <a:pathLst>
              <a:path w="4405" h="701" extrusionOk="0">
                <a:moveTo>
                  <a:pt x="1" y="0"/>
                </a:moveTo>
                <a:lnTo>
                  <a:pt x="1" y="701"/>
                </a:lnTo>
                <a:lnTo>
                  <a:pt x="4404" y="701"/>
                </a:lnTo>
                <a:lnTo>
                  <a:pt x="44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7"/>
          <p:cNvSpPr/>
          <p:nvPr/>
        </p:nvSpPr>
        <p:spPr>
          <a:xfrm rot="10800000">
            <a:off x="5100285" y="83475"/>
            <a:ext cx="629265" cy="37973"/>
          </a:xfrm>
          <a:custGeom>
            <a:avLst/>
            <a:gdLst/>
            <a:ahLst/>
            <a:cxnLst/>
            <a:rect l="l" t="t" r="r" b="b"/>
            <a:pathLst>
              <a:path w="19248" h="1869" extrusionOk="0">
                <a:moveTo>
                  <a:pt x="0" y="1"/>
                </a:moveTo>
                <a:lnTo>
                  <a:pt x="0" y="1869"/>
                </a:lnTo>
                <a:lnTo>
                  <a:pt x="19247" y="1869"/>
                </a:lnTo>
                <a:lnTo>
                  <a:pt x="192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27"/>
          <p:cNvSpPr/>
          <p:nvPr/>
        </p:nvSpPr>
        <p:spPr>
          <a:xfrm rot="10800000">
            <a:off x="4172243" y="53805"/>
            <a:ext cx="235582" cy="37106"/>
          </a:xfrm>
          <a:custGeom>
            <a:avLst/>
            <a:gdLst/>
            <a:ahLst/>
            <a:cxnLst/>
            <a:rect l="l" t="t" r="r" b="b"/>
            <a:pathLst>
              <a:path w="7206" h="1135" extrusionOk="0">
                <a:moveTo>
                  <a:pt x="0" y="1"/>
                </a:moveTo>
                <a:lnTo>
                  <a:pt x="0" y="1135"/>
                </a:lnTo>
                <a:lnTo>
                  <a:pt x="7205" y="1135"/>
                </a:lnTo>
                <a:lnTo>
                  <a:pt x="7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27"/>
          <p:cNvSpPr/>
          <p:nvPr/>
        </p:nvSpPr>
        <p:spPr>
          <a:xfrm>
            <a:off x="8677300" y="1535950"/>
            <a:ext cx="809205" cy="28101"/>
          </a:xfrm>
          <a:custGeom>
            <a:avLst/>
            <a:gdLst/>
            <a:ahLst/>
            <a:cxnLst/>
            <a:rect l="l" t="t" r="r" b="b"/>
            <a:pathLst>
              <a:path w="24752" h="2236" extrusionOk="0">
                <a:moveTo>
                  <a:pt x="1" y="0"/>
                </a:moveTo>
                <a:lnTo>
                  <a:pt x="1" y="2235"/>
                </a:lnTo>
                <a:lnTo>
                  <a:pt x="24752" y="2235"/>
                </a:lnTo>
                <a:lnTo>
                  <a:pt x="24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7"/>
          <p:cNvSpPr/>
          <p:nvPr/>
        </p:nvSpPr>
        <p:spPr>
          <a:xfrm rot="10800000">
            <a:off x="559601" y="73149"/>
            <a:ext cx="512498" cy="52076"/>
          </a:xfrm>
          <a:custGeom>
            <a:avLst/>
            <a:gdLst/>
            <a:ahLst/>
            <a:cxnLst/>
            <a:rect l="l" t="t" r="r" b="b"/>
            <a:pathLst>
              <a:path w="43432" h="701" extrusionOk="0">
                <a:moveTo>
                  <a:pt x="1" y="0"/>
                </a:moveTo>
                <a:lnTo>
                  <a:pt x="1" y="701"/>
                </a:lnTo>
                <a:lnTo>
                  <a:pt x="43432" y="701"/>
                </a:lnTo>
                <a:lnTo>
                  <a:pt x="434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7"/>
          <p:cNvSpPr/>
          <p:nvPr/>
        </p:nvSpPr>
        <p:spPr>
          <a:xfrm>
            <a:off x="8599863" y="711209"/>
            <a:ext cx="81829" cy="22950"/>
          </a:xfrm>
          <a:custGeom>
            <a:avLst/>
            <a:gdLst/>
            <a:ahLst/>
            <a:cxnLst/>
            <a:rect l="l" t="t" r="r" b="b"/>
            <a:pathLst>
              <a:path w="2503" h="702" extrusionOk="0">
                <a:moveTo>
                  <a:pt x="0" y="1"/>
                </a:moveTo>
                <a:lnTo>
                  <a:pt x="0"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7"/>
          <p:cNvSpPr/>
          <p:nvPr/>
        </p:nvSpPr>
        <p:spPr>
          <a:xfrm>
            <a:off x="7316439" y="175704"/>
            <a:ext cx="81829" cy="22950"/>
          </a:xfrm>
          <a:custGeom>
            <a:avLst/>
            <a:gdLst/>
            <a:ahLst/>
            <a:cxnLst/>
            <a:rect l="l" t="t" r="r" b="b"/>
            <a:pathLst>
              <a:path w="2503" h="702" extrusionOk="0">
                <a:moveTo>
                  <a:pt x="1" y="1"/>
                </a:moveTo>
                <a:lnTo>
                  <a:pt x="1"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27"/>
          <p:cNvSpPr/>
          <p:nvPr/>
        </p:nvSpPr>
        <p:spPr>
          <a:xfrm rot="10800000">
            <a:off x="1756474" y="76691"/>
            <a:ext cx="357721" cy="61102"/>
          </a:xfrm>
          <a:custGeom>
            <a:avLst/>
            <a:gdLst/>
            <a:ahLst/>
            <a:cxnLst/>
            <a:rect l="l" t="t" r="r" b="b"/>
            <a:pathLst>
              <a:path w="10942" h="1869" extrusionOk="0">
                <a:moveTo>
                  <a:pt x="0" y="0"/>
                </a:moveTo>
                <a:lnTo>
                  <a:pt x="0" y="1868"/>
                </a:lnTo>
                <a:lnTo>
                  <a:pt x="10942" y="1868"/>
                </a:lnTo>
                <a:lnTo>
                  <a:pt x="109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27"/>
          <p:cNvSpPr/>
          <p:nvPr/>
        </p:nvSpPr>
        <p:spPr>
          <a:xfrm>
            <a:off x="8271999" y="166655"/>
            <a:ext cx="489057" cy="43125"/>
          </a:xfrm>
          <a:custGeom>
            <a:avLst/>
            <a:gdLst/>
            <a:ahLst/>
            <a:cxnLst/>
            <a:rect l="l" t="t" r="r" b="b"/>
            <a:pathLst>
              <a:path w="9241" h="2603" extrusionOk="0">
                <a:moveTo>
                  <a:pt x="0" y="0"/>
                </a:moveTo>
                <a:lnTo>
                  <a:pt x="0" y="2602"/>
                </a:lnTo>
                <a:lnTo>
                  <a:pt x="9240" y="2602"/>
                </a:lnTo>
                <a:lnTo>
                  <a:pt x="92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7"/>
          <p:cNvSpPr/>
          <p:nvPr/>
        </p:nvSpPr>
        <p:spPr>
          <a:xfrm>
            <a:off x="8667330" y="1455970"/>
            <a:ext cx="151595" cy="96018"/>
          </a:xfrm>
          <a:custGeom>
            <a:avLst/>
            <a:gdLst/>
            <a:ahLst/>
            <a:cxnLst/>
            <a:rect l="l" t="t" r="r" b="b"/>
            <a:pathLst>
              <a:path w="4637" h="2937" extrusionOk="0">
                <a:moveTo>
                  <a:pt x="0" y="1"/>
                </a:moveTo>
                <a:lnTo>
                  <a:pt x="0" y="2936"/>
                </a:lnTo>
                <a:lnTo>
                  <a:pt x="4637" y="2936"/>
                </a:lnTo>
                <a:lnTo>
                  <a:pt x="46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27"/>
          <p:cNvSpPr/>
          <p:nvPr/>
        </p:nvSpPr>
        <p:spPr>
          <a:xfrm>
            <a:off x="6886057" y="-1837"/>
            <a:ext cx="144020" cy="85099"/>
          </a:xfrm>
          <a:custGeom>
            <a:avLst/>
            <a:gdLst/>
            <a:ahLst/>
            <a:cxnLst/>
            <a:rect l="l" t="t" r="r" b="b"/>
            <a:pathLst>
              <a:path w="9207" h="2603" extrusionOk="0">
                <a:moveTo>
                  <a:pt x="0" y="1"/>
                </a:moveTo>
                <a:lnTo>
                  <a:pt x="0" y="2603"/>
                </a:lnTo>
                <a:lnTo>
                  <a:pt x="9207" y="2603"/>
                </a:lnTo>
                <a:lnTo>
                  <a:pt x="92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7"/>
          <p:cNvSpPr/>
          <p:nvPr/>
        </p:nvSpPr>
        <p:spPr>
          <a:xfrm>
            <a:off x="8568224" y="1879671"/>
            <a:ext cx="133058" cy="38218"/>
          </a:xfrm>
          <a:custGeom>
            <a:avLst/>
            <a:gdLst/>
            <a:ahLst/>
            <a:cxnLst/>
            <a:rect l="l" t="t" r="r" b="b"/>
            <a:pathLst>
              <a:path w="4070" h="1169" extrusionOk="0">
                <a:moveTo>
                  <a:pt x="0" y="1"/>
                </a:moveTo>
                <a:lnTo>
                  <a:pt x="0" y="1168"/>
                </a:lnTo>
                <a:lnTo>
                  <a:pt x="4070" y="1168"/>
                </a:lnTo>
                <a:lnTo>
                  <a:pt x="40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7"/>
          <p:cNvSpPr/>
          <p:nvPr/>
        </p:nvSpPr>
        <p:spPr>
          <a:xfrm rot="10800000">
            <a:off x="3586655" y="207374"/>
            <a:ext cx="1948672" cy="20701"/>
          </a:xfrm>
          <a:custGeom>
            <a:avLst/>
            <a:gdLst/>
            <a:ahLst/>
            <a:cxnLst/>
            <a:rect l="l" t="t" r="r" b="b"/>
            <a:pathLst>
              <a:path w="76456" h="701" extrusionOk="0">
                <a:moveTo>
                  <a:pt x="1" y="0"/>
                </a:moveTo>
                <a:lnTo>
                  <a:pt x="1" y="701"/>
                </a:lnTo>
                <a:lnTo>
                  <a:pt x="76456" y="701"/>
                </a:lnTo>
                <a:lnTo>
                  <a:pt x="764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7"/>
          <p:cNvSpPr/>
          <p:nvPr/>
        </p:nvSpPr>
        <p:spPr>
          <a:xfrm rot="10800000">
            <a:off x="3013033" y="306780"/>
            <a:ext cx="142866" cy="22950"/>
          </a:xfrm>
          <a:custGeom>
            <a:avLst/>
            <a:gdLst/>
            <a:ahLst/>
            <a:cxnLst/>
            <a:rect l="l" t="t" r="r" b="b"/>
            <a:pathLst>
              <a:path w="4370" h="702" extrusionOk="0">
                <a:moveTo>
                  <a:pt x="0" y="1"/>
                </a:moveTo>
                <a:lnTo>
                  <a:pt x="0" y="701"/>
                </a:lnTo>
                <a:lnTo>
                  <a:pt x="4370" y="701"/>
                </a:lnTo>
                <a:lnTo>
                  <a:pt x="43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7"/>
          <p:cNvSpPr/>
          <p:nvPr/>
        </p:nvSpPr>
        <p:spPr>
          <a:xfrm rot="10800000">
            <a:off x="2405042" y="154791"/>
            <a:ext cx="144010" cy="22950"/>
          </a:xfrm>
          <a:custGeom>
            <a:avLst/>
            <a:gdLst/>
            <a:ahLst/>
            <a:cxnLst/>
            <a:rect l="l" t="t" r="r" b="b"/>
            <a:pathLst>
              <a:path w="4405" h="702" extrusionOk="0">
                <a:moveTo>
                  <a:pt x="1" y="1"/>
                </a:moveTo>
                <a:lnTo>
                  <a:pt x="1" y="701"/>
                </a:lnTo>
                <a:lnTo>
                  <a:pt x="4404" y="701"/>
                </a:lnTo>
                <a:lnTo>
                  <a:pt x="44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27"/>
          <p:cNvSpPr/>
          <p:nvPr/>
        </p:nvSpPr>
        <p:spPr>
          <a:xfrm>
            <a:off x="-351162" y="2863401"/>
            <a:ext cx="531122" cy="74225"/>
          </a:xfrm>
          <a:custGeom>
            <a:avLst/>
            <a:gdLst/>
            <a:ahLst/>
            <a:cxnLst/>
            <a:rect l="l" t="t" r="r" b="b"/>
            <a:pathLst>
              <a:path w="16246" h="2603" extrusionOk="0">
                <a:moveTo>
                  <a:pt x="0" y="1"/>
                </a:moveTo>
                <a:lnTo>
                  <a:pt x="0" y="2602"/>
                </a:lnTo>
                <a:lnTo>
                  <a:pt x="16245" y="2602"/>
                </a:lnTo>
                <a:lnTo>
                  <a:pt x="162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27"/>
          <p:cNvSpPr/>
          <p:nvPr/>
        </p:nvSpPr>
        <p:spPr>
          <a:xfrm>
            <a:off x="-158675" y="386665"/>
            <a:ext cx="809205" cy="42549"/>
          </a:xfrm>
          <a:custGeom>
            <a:avLst/>
            <a:gdLst/>
            <a:ahLst/>
            <a:cxnLst/>
            <a:rect l="l" t="t" r="r" b="b"/>
            <a:pathLst>
              <a:path w="24752" h="2269" extrusionOk="0">
                <a:moveTo>
                  <a:pt x="1" y="0"/>
                </a:moveTo>
                <a:lnTo>
                  <a:pt x="1" y="2269"/>
                </a:lnTo>
                <a:lnTo>
                  <a:pt x="24752" y="2269"/>
                </a:lnTo>
                <a:lnTo>
                  <a:pt x="24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27"/>
          <p:cNvSpPr/>
          <p:nvPr/>
        </p:nvSpPr>
        <p:spPr>
          <a:xfrm rot="10800000">
            <a:off x="1941046" y="76690"/>
            <a:ext cx="1419901" cy="22950"/>
          </a:xfrm>
          <a:custGeom>
            <a:avLst/>
            <a:gdLst/>
            <a:ahLst/>
            <a:cxnLst/>
            <a:rect l="l" t="t" r="r" b="b"/>
            <a:pathLst>
              <a:path w="43432" h="702" extrusionOk="0">
                <a:moveTo>
                  <a:pt x="1" y="1"/>
                </a:moveTo>
                <a:lnTo>
                  <a:pt x="1" y="701"/>
                </a:lnTo>
                <a:lnTo>
                  <a:pt x="43432" y="701"/>
                </a:lnTo>
                <a:lnTo>
                  <a:pt x="434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27"/>
          <p:cNvSpPr/>
          <p:nvPr/>
        </p:nvSpPr>
        <p:spPr>
          <a:xfrm rot="10800000">
            <a:off x="3442677" y="50504"/>
            <a:ext cx="144010" cy="22950"/>
          </a:xfrm>
          <a:custGeom>
            <a:avLst/>
            <a:gdLst/>
            <a:ahLst/>
            <a:cxnLst/>
            <a:rect l="l" t="t" r="r" b="b"/>
            <a:pathLst>
              <a:path w="4405" h="702" extrusionOk="0">
                <a:moveTo>
                  <a:pt x="1" y="1"/>
                </a:moveTo>
                <a:lnTo>
                  <a:pt x="1" y="701"/>
                </a:lnTo>
                <a:lnTo>
                  <a:pt x="4404" y="701"/>
                </a:lnTo>
                <a:lnTo>
                  <a:pt x="44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27"/>
          <p:cNvSpPr/>
          <p:nvPr/>
        </p:nvSpPr>
        <p:spPr>
          <a:xfrm>
            <a:off x="4336550" y="4828899"/>
            <a:ext cx="2073999" cy="33550"/>
          </a:xfrm>
          <a:custGeom>
            <a:avLst/>
            <a:gdLst/>
            <a:ahLst/>
            <a:cxnLst/>
            <a:rect l="l" t="t" r="r" b="b"/>
            <a:pathLst>
              <a:path w="76489" h="701" extrusionOk="0">
                <a:moveTo>
                  <a:pt x="0" y="0"/>
                </a:moveTo>
                <a:lnTo>
                  <a:pt x="0" y="701"/>
                </a:lnTo>
                <a:lnTo>
                  <a:pt x="76488" y="701"/>
                </a:lnTo>
                <a:lnTo>
                  <a:pt x="764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7"/>
          <p:cNvSpPr/>
          <p:nvPr/>
        </p:nvSpPr>
        <p:spPr>
          <a:xfrm>
            <a:off x="7285920" y="4980922"/>
            <a:ext cx="142866" cy="22917"/>
          </a:xfrm>
          <a:custGeom>
            <a:avLst/>
            <a:gdLst/>
            <a:ahLst/>
            <a:cxnLst/>
            <a:rect l="l" t="t" r="r" b="b"/>
            <a:pathLst>
              <a:path w="4370" h="701" extrusionOk="0">
                <a:moveTo>
                  <a:pt x="0" y="0"/>
                </a:moveTo>
                <a:lnTo>
                  <a:pt x="0" y="701"/>
                </a:lnTo>
                <a:lnTo>
                  <a:pt x="4370" y="701"/>
                </a:lnTo>
                <a:lnTo>
                  <a:pt x="43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7"/>
          <p:cNvSpPr/>
          <p:nvPr/>
        </p:nvSpPr>
        <p:spPr>
          <a:xfrm>
            <a:off x="7790018" y="4816387"/>
            <a:ext cx="266117" cy="42566"/>
          </a:xfrm>
          <a:custGeom>
            <a:avLst/>
            <a:gdLst/>
            <a:ahLst/>
            <a:cxnLst/>
            <a:rect l="l" t="t" r="r" b="b"/>
            <a:pathLst>
              <a:path w="8140" h="1302" extrusionOk="0">
                <a:moveTo>
                  <a:pt x="0" y="1"/>
                </a:moveTo>
                <a:lnTo>
                  <a:pt x="0" y="1301"/>
                </a:lnTo>
                <a:lnTo>
                  <a:pt x="8139" y="1301"/>
                </a:lnTo>
                <a:lnTo>
                  <a:pt x="81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7"/>
          <p:cNvSpPr/>
          <p:nvPr/>
        </p:nvSpPr>
        <p:spPr>
          <a:xfrm>
            <a:off x="8272000" y="4797850"/>
            <a:ext cx="628186" cy="28100"/>
          </a:xfrm>
          <a:custGeom>
            <a:avLst/>
            <a:gdLst/>
            <a:ahLst/>
            <a:cxnLst/>
            <a:rect l="l" t="t" r="r" b="b"/>
            <a:pathLst>
              <a:path w="19215" h="1869" extrusionOk="0">
                <a:moveTo>
                  <a:pt x="1" y="0"/>
                </a:moveTo>
                <a:lnTo>
                  <a:pt x="1" y="1868"/>
                </a:lnTo>
                <a:lnTo>
                  <a:pt x="19215" y="1868"/>
                </a:lnTo>
                <a:lnTo>
                  <a:pt x="192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7"/>
          <p:cNvSpPr/>
          <p:nvPr/>
        </p:nvSpPr>
        <p:spPr>
          <a:xfrm>
            <a:off x="6698394" y="4736262"/>
            <a:ext cx="234471" cy="37106"/>
          </a:xfrm>
          <a:custGeom>
            <a:avLst/>
            <a:gdLst/>
            <a:ahLst/>
            <a:cxnLst/>
            <a:rect l="l" t="t" r="r" b="b"/>
            <a:pathLst>
              <a:path w="7172" h="1135" extrusionOk="0">
                <a:moveTo>
                  <a:pt x="0" y="0"/>
                </a:moveTo>
                <a:lnTo>
                  <a:pt x="0" y="1134"/>
                </a:lnTo>
                <a:lnTo>
                  <a:pt x="7172" y="1134"/>
                </a:lnTo>
                <a:lnTo>
                  <a:pt x="71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27"/>
          <p:cNvSpPr/>
          <p:nvPr/>
        </p:nvSpPr>
        <p:spPr>
          <a:xfrm>
            <a:off x="6599986" y="5059040"/>
            <a:ext cx="104714" cy="27298"/>
          </a:xfrm>
          <a:custGeom>
            <a:avLst/>
            <a:gdLst/>
            <a:ahLst/>
            <a:cxnLst/>
            <a:rect l="l" t="t" r="r" b="b"/>
            <a:pathLst>
              <a:path w="3203" h="835" extrusionOk="0">
                <a:moveTo>
                  <a:pt x="1" y="1"/>
                </a:moveTo>
                <a:lnTo>
                  <a:pt x="1" y="834"/>
                </a:lnTo>
                <a:lnTo>
                  <a:pt x="3203" y="834"/>
                </a:lnTo>
                <a:lnTo>
                  <a:pt x="32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27"/>
          <p:cNvSpPr/>
          <p:nvPr/>
        </p:nvSpPr>
        <p:spPr>
          <a:xfrm>
            <a:off x="5124775" y="304875"/>
            <a:ext cx="80100" cy="20875"/>
          </a:xfrm>
          <a:custGeom>
            <a:avLst/>
            <a:gdLst/>
            <a:ahLst/>
            <a:cxnLst/>
            <a:rect l="l" t="t" r="r" b="b"/>
            <a:pathLst>
              <a:path w="3204" h="835" extrusionOk="0">
                <a:moveTo>
                  <a:pt x="1" y="1"/>
                </a:moveTo>
                <a:lnTo>
                  <a:pt x="1" y="834"/>
                </a:lnTo>
                <a:lnTo>
                  <a:pt x="3203" y="834"/>
                </a:lnTo>
                <a:lnTo>
                  <a:pt x="32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27"/>
          <p:cNvSpPr/>
          <p:nvPr/>
        </p:nvSpPr>
        <p:spPr>
          <a:xfrm>
            <a:off x="9079225" y="4747375"/>
            <a:ext cx="225200" cy="36700"/>
          </a:xfrm>
          <a:custGeom>
            <a:avLst/>
            <a:gdLst/>
            <a:ahLst/>
            <a:cxnLst/>
            <a:rect l="l" t="t" r="r" b="b"/>
            <a:pathLst>
              <a:path w="9008" h="1468" extrusionOk="0">
                <a:moveTo>
                  <a:pt x="1" y="0"/>
                </a:moveTo>
                <a:lnTo>
                  <a:pt x="1" y="1468"/>
                </a:lnTo>
                <a:lnTo>
                  <a:pt x="9007" y="1468"/>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27"/>
          <p:cNvSpPr/>
          <p:nvPr/>
        </p:nvSpPr>
        <p:spPr>
          <a:xfrm>
            <a:off x="6334425" y="4718863"/>
            <a:ext cx="62575" cy="17525"/>
          </a:xfrm>
          <a:custGeom>
            <a:avLst/>
            <a:gdLst/>
            <a:ahLst/>
            <a:cxnLst/>
            <a:rect l="l" t="t" r="r" b="b"/>
            <a:pathLst>
              <a:path w="2503" h="701" extrusionOk="0">
                <a:moveTo>
                  <a:pt x="0" y="0"/>
                </a:moveTo>
                <a:lnTo>
                  <a:pt x="0" y="701"/>
                </a:lnTo>
                <a:lnTo>
                  <a:pt x="2502" y="701"/>
                </a:lnTo>
                <a:lnTo>
                  <a:pt x="2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27"/>
          <p:cNvSpPr/>
          <p:nvPr/>
        </p:nvSpPr>
        <p:spPr>
          <a:xfrm>
            <a:off x="3385475" y="4718400"/>
            <a:ext cx="225200" cy="35875"/>
          </a:xfrm>
          <a:custGeom>
            <a:avLst/>
            <a:gdLst/>
            <a:ahLst/>
            <a:cxnLst/>
            <a:rect l="l" t="t" r="r" b="b"/>
            <a:pathLst>
              <a:path w="9008" h="1435" extrusionOk="0">
                <a:moveTo>
                  <a:pt x="1" y="0"/>
                </a:moveTo>
                <a:lnTo>
                  <a:pt x="1" y="1435"/>
                </a:lnTo>
                <a:lnTo>
                  <a:pt x="9007" y="1435"/>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27"/>
          <p:cNvSpPr/>
          <p:nvPr/>
        </p:nvSpPr>
        <p:spPr>
          <a:xfrm>
            <a:off x="8929100" y="2021250"/>
            <a:ext cx="204350" cy="32550"/>
          </a:xfrm>
          <a:custGeom>
            <a:avLst/>
            <a:gdLst/>
            <a:ahLst/>
            <a:cxnLst/>
            <a:rect l="l" t="t" r="r" b="b"/>
            <a:pathLst>
              <a:path w="8174" h="1302" extrusionOk="0">
                <a:moveTo>
                  <a:pt x="1" y="1"/>
                </a:moveTo>
                <a:lnTo>
                  <a:pt x="1" y="1302"/>
                </a:lnTo>
                <a:lnTo>
                  <a:pt x="8173" y="1302"/>
                </a:lnTo>
                <a:lnTo>
                  <a:pt x="81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27"/>
          <p:cNvSpPr/>
          <p:nvPr/>
        </p:nvSpPr>
        <p:spPr>
          <a:xfrm>
            <a:off x="8847475" y="2921650"/>
            <a:ext cx="406150" cy="65075"/>
          </a:xfrm>
          <a:custGeom>
            <a:avLst/>
            <a:gdLst/>
            <a:ahLst/>
            <a:cxnLst/>
            <a:rect l="l" t="t" r="r" b="b"/>
            <a:pathLst>
              <a:path w="16246" h="2603" extrusionOk="0">
                <a:moveTo>
                  <a:pt x="0" y="1"/>
                </a:moveTo>
                <a:lnTo>
                  <a:pt x="0" y="2603"/>
                </a:lnTo>
                <a:lnTo>
                  <a:pt x="16245" y="2603"/>
                </a:lnTo>
                <a:lnTo>
                  <a:pt x="162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27"/>
          <p:cNvSpPr/>
          <p:nvPr/>
        </p:nvSpPr>
        <p:spPr>
          <a:xfrm>
            <a:off x="9234350" y="3520650"/>
            <a:ext cx="62550" cy="17550"/>
          </a:xfrm>
          <a:custGeom>
            <a:avLst/>
            <a:gdLst/>
            <a:ahLst/>
            <a:cxnLst/>
            <a:rect l="l" t="t" r="r" b="b"/>
            <a:pathLst>
              <a:path w="2502" h="702" extrusionOk="0">
                <a:moveTo>
                  <a:pt x="0" y="1"/>
                </a:moveTo>
                <a:lnTo>
                  <a:pt x="0"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27"/>
          <p:cNvSpPr/>
          <p:nvPr/>
        </p:nvSpPr>
        <p:spPr>
          <a:xfrm>
            <a:off x="8570525" y="3611550"/>
            <a:ext cx="128450" cy="35900"/>
          </a:xfrm>
          <a:custGeom>
            <a:avLst/>
            <a:gdLst/>
            <a:ahLst/>
            <a:cxnLst/>
            <a:rect l="l" t="t" r="r" b="b"/>
            <a:pathLst>
              <a:path w="5138" h="1436" extrusionOk="0">
                <a:moveTo>
                  <a:pt x="1" y="1"/>
                </a:moveTo>
                <a:lnTo>
                  <a:pt x="1" y="1435"/>
                </a:lnTo>
                <a:lnTo>
                  <a:pt x="5138" y="1435"/>
                </a:lnTo>
                <a:lnTo>
                  <a:pt x="51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27"/>
          <p:cNvSpPr/>
          <p:nvPr/>
        </p:nvSpPr>
        <p:spPr>
          <a:xfrm>
            <a:off x="8949975" y="3769175"/>
            <a:ext cx="62575" cy="17525"/>
          </a:xfrm>
          <a:custGeom>
            <a:avLst/>
            <a:gdLst/>
            <a:ahLst/>
            <a:cxnLst/>
            <a:rect l="l" t="t" r="r" b="b"/>
            <a:pathLst>
              <a:path w="2503" h="701" extrusionOk="0">
                <a:moveTo>
                  <a:pt x="0" y="0"/>
                </a:moveTo>
                <a:lnTo>
                  <a:pt x="0" y="701"/>
                </a:lnTo>
                <a:lnTo>
                  <a:pt x="2502" y="701"/>
                </a:lnTo>
                <a:lnTo>
                  <a:pt x="2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7"/>
          <p:cNvSpPr/>
          <p:nvPr/>
        </p:nvSpPr>
        <p:spPr>
          <a:xfrm>
            <a:off x="8505600" y="3496775"/>
            <a:ext cx="109250" cy="17550"/>
          </a:xfrm>
          <a:custGeom>
            <a:avLst/>
            <a:gdLst/>
            <a:ahLst/>
            <a:cxnLst/>
            <a:rect l="l" t="t" r="r" b="b"/>
            <a:pathLst>
              <a:path w="4370" h="702" extrusionOk="0">
                <a:moveTo>
                  <a:pt x="0" y="1"/>
                </a:moveTo>
                <a:lnTo>
                  <a:pt x="0" y="701"/>
                </a:lnTo>
                <a:lnTo>
                  <a:pt x="4370" y="701"/>
                </a:lnTo>
                <a:lnTo>
                  <a:pt x="43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7"/>
          <p:cNvSpPr/>
          <p:nvPr/>
        </p:nvSpPr>
        <p:spPr>
          <a:xfrm>
            <a:off x="6917675" y="4962525"/>
            <a:ext cx="110125" cy="17525"/>
          </a:xfrm>
          <a:custGeom>
            <a:avLst/>
            <a:gdLst/>
            <a:ahLst/>
            <a:cxnLst/>
            <a:rect l="l" t="t" r="r" b="b"/>
            <a:pathLst>
              <a:path w="4405" h="701" extrusionOk="0">
                <a:moveTo>
                  <a:pt x="1" y="0"/>
                </a:moveTo>
                <a:lnTo>
                  <a:pt x="1" y="701"/>
                </a:lnTo>
                <a:lnTo>
                  <a:pt x="4404" y="701"/>
                </a:lnTo>
                <a:lnTo>
                  <a:pt x="44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27"/>
          <p:cNvSpPr/>
          <p:nvPr/>
        </p:nvSpPr>
        <p:spPr>
          <a:xfrm>
            <a:off x="8452125" y="5015900"/>
            <a:ext cx="225175" cy="36725"/>
          </a:xfrm>
          <a:custGeom>
            <a:avLst/>
            <a:gdLst/>
            <a:ahLst/>
            <a:cxnLst/>
            <a:rect l="l" t="t" r="r" b="b"/>
            <a:pathLst>
              <a:path w="9007" h="1469" extrusionOk="0">
                <a:moveTo>
                  <a:pt x="0" y="0"/>
                </a:moveTo>
                <a:lnTo>
                  <a:pt x="0" y="1468"/>
                </a:lnTo>
                <a:lnTo>
                  <a:pt x="9007" y="1468"/>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2">
  <p:cSld name="CUSTOM_21_1_1_1_1">
    <p:spTree>
      <p:nvGrpSpPr>
        <p:cNvPr id="1" name="Shape 2338"/>
        <p:cNvGrpSpPr/>
        <p:nvPr/>
      </p:nvGrpSpPr>
      <p:grpSpPr>
        <a:xfrm>
          <a:off x="0" y="0"/>
          <a:ext cx="0" cy="0"/>
          <a:chOff x="0" y="0"/>
          <a:chExt cx="0" cy="0"/>
        </a:xfrm>
      </p:grpSpPr>
      <p:sp>
        <p:nvSpPr>
          <p:cNvPr id="2339" name="Google Shape;2339;p28"/>
          <p:cNvSpPr/>
          <p:nvPr/>
        </p:nvSpPr>
        <p:spPr>
          <a:xfrm rot="10800000" flipH="1">
            <a:off x="-821900" y="4085175"/>
            <a:ext cx="1237974" cy="30976"/>
          </a:xfrm>
          <a:custGeom>
            <a:avLst/>
            <a:gdLst/>
            <a:ahLst/>
            <a:cxnLst/>
            <a:rect l="l" t="t" r="r" b="b"/>
            <a:pathLst>
              <a:path w="76489" h="702" extrusionOk="0">
                <a:moveTo>
                  <a:pt x="1" y="1"/>
                </a:moveTo>
                <a:lnTo>
                  <a:pt x="1" y="701"/>
                </a:lnTo>
                <a:lnTo>
                  <a:pt x="76489" y="701"/>
                </a:lnTo>
                <a:lnTo>
                  <a:pt x="7648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28"/>
          <p:cNvSpPr/>
          <p:nvPr/>
        </p:nvSpPr>
        <p:spPr>
          <a:xfrm>
            <a:off x="317350" y="1514577"/>
            <a:ext cx="131305" cy="43126"/>
          </a:xfrm>
          <a:custGeom>
            <a:avLst/>
            <a:gdLst/>
            <a:ahLst/>
            <a:cxnLst/>
            <a:rect l="l" t="t" r="r" b="b"/>
            <a:pathLst>
              <a:path w="4371" h="702" extrusionOk="0">
                <a:moveTo>
                  <a:pt x="0" y="1"/>
                </a:moveTo>
                <a:lnTo>
                  <a:pt x="0" y="701"/>
                </a:lnTo>
                <a:lnTo>
                  <a:pt x="4370" y="701"/>
                </a:lnTo>
                <a:lnTo>
                  <a:pt x="43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28"/>
          <p:cNvSpPr/>
          <p:nvPr/>
        </p:nvSpPr>
        <p:spPr>
          <a:xfrm>
            <a:off x="249239" y="3867670"/>
            <a:ext cx="244576" cy="39085"/>
          </a:xfrm>
          <a:custGeom>
            <a:avLst/>
            <a:gdLst/>
            <a:ahLst/>
            <a:cxnLst/>
            <a:rect l="l" t="t" r="r" b="b"/>
            <a:pathLst>
              <a:path w="8141" h="1301" extrusionOk="0">
                <a:moveTo>
                  <a:pt x="1" y="0"/>
                </a:moveTo>
                <a:lnTo>
                  <a:pt x="1" y="1301"/>
                </a:lnTo>
                <a:lnTo>
                  <a:pt x="8140" y="1301"/>
                </a:lnTo>
                <a:lnTo>
                  <a:pt x="81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28"/>
          <p:cNvSpPr/>
          <p:nvPr/>
        </p:nvSpPr>
        <p:spPr>
          <a:xfrm>
            <a:off x="-497486" y="3893420"/>
            <a:ext cx="577267" cy="56149"/>
          </a:xfrm>
          <a:custGeom>
            <a:avLst/>
            <a:gdLst/>
            <a:ahLst/>
            <a:cxnLst/>
            <a:rect l="l" t="t" r="r" b="b"/>
            <a:pathLst>
              <a:path w="19215" h="1869" extrusionOk="0">
                <a:moveTo>
                  <a:pt x="0" y="0"/>
                </a:moveTo>
                <a:lnTo>
                  <a:pt x="0" y="1868"/>
                </a:lnTo>
                <a:lnTo>
                  <a:pt x="19214" y="1868"/>
                </a:lnTo>
                <a:lnTo>
                  <a:pt x="192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28"/>
          <p:cNvSpPr/>
          <p:nvPr/>
        </p:nvSpPr>
        <p:spPr>
          <a:xfrm>
            <a:off x="62275" y="4753125"/>
            <a:ext cx="378243" cy="55151"/>
          </a:xfrm>
          <a:custGeom>
            <a:avLst/>
            <a:gdLst/>
            <a:ahLst/>
            <a:cxnLst/>
            <a:rect l="l" t="t" r="r" b="b"/>
            <a:pathLst>
              <a:path w="16279" h="2603" extrusionOk="0">
                <a:moveTo>
                  <a:pt x="0" y="0"/>
                </a:moveTo>
                <a:lnTo>
                  <a:pt x="0" y="2602"/>
                </a:lnTo>
                <a:lnTo>
                  <a:pt x="16278" y="2602"/>
                </a:lnTo>
                <a:lnTo>
                  <a:pt x="16278"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28"/>
          <p:cNvSpPr/>
          <p:nvPr/>
        </p:nvSpPr>
        <p:spPr>
          <a:xfrm rot="10800000" flipH="1">
            <a:off x="-199775" y="523173"/>
            <a:ext cx="681471" cy="40074"/>
          </a:xfrm>
          <a:custGeom>
            <a:avLst/>
            <a:gdLst/>
            <a:ahLst/>
            <a:cxnLst/>
            <a:rect l="l" t="t" r="r" b="b"/>
            <a:pathLst>
              <a:path w="7173" h="1135" extrusionOk="0">
                <a:moveTo>
                  <a:pt x="0" y="0"/>
                </a:moveTo>
                <a:lnTo>
                  <a:pt x="0" y="1134"/>
                </a:lnTo>
                <a:lnTo>
                  <a:pt x="7172" y="1134"/>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28"/>
          <p:cNvSpPr/>
          <p:nvPr/>
        </p:nvSpPr>
        <p:spPr>
          <a:xfrm>
            <a:off x="8873985" y="3077804"/>
            <a:ext cx="215495" cy="34098"/>
          </a:xfrm>
          <a:custGeom>
            <a:avLst/>
            <a:gdLst/>
            <a:ahLst/>
            <a:cxnLst/>
            <a:rect l="l" t="t" r="r" b="b"/>
            <a:pathLst>
              <a:path w="7173" h="1135" extrusionOk="0">
                <a:moveTo>
                  <a:pt x="0" y="1"/>
                </a:moveTo>
                <a:lnTo>
                  <a:pt x="0" y="1135"/>
                </a:lnTo>
                <a:lnTo>
                  <a:pt x="7172" y="1135"/>
                </a:lnTo>
                <a:lnTo>
                  <a:pt x="717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28"/>
          <p:cNvSpPr/>
          <p:nvPr/>
        </p:nvSpPr>
        <p:spPr>
          <a:xfrm>
            <a:off x="8682788" y="3830274"/>
            <a:ext cx="131316" cy="21090"/>
          </a:xfrm>
          <a:custGeom>
            <a:avLst/>
            <a:gdLst/>
            <a:ahLst/>
            <a:cxnLst/>
            <a:rect l="l" t="t" r="r" b="b"/>
            <a:pathLst>
              <a:path w="4371" h="702" extrusionOk="0">
                <a:moveTo>
                  <a:pt x="0" y="1"/>
                </a:moveTo>
                <a:lnTo>
                  <a:pt x="0" y="701"/>
                </a:lnTo>
                <a:lnTo>
                  <a:pt x="4370" y="701"/>
                </a:lnTo>
                <a:lnTo>
                  <a:pt x="43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28"/>
          <p:cNvSpPr/>
          <p:nvPr/>
        </p:nvSpPr>
        <p:spPr>
          <a:xfrm>
            <a:off x="8816384" y="268833"/>
            <a:ext cx="245537" cy="39115"/>
          </a:xfrm>
          <a:custGeom>
            <a:avLst/>
            <a:gdLst/>
            <a:ahLst/>
            <a:cxnLst/>
            <a:rect l="l" t="t" r="r" b="b"/>
            <a:pathLst>
              <a:path w="8173" h="1302" extrusionOk="0">
                <a:moveTo>
                  <a:pt x="0" y="0"/>
                </a:moveTo>
                <a:lnTo>
                  <a:pt x="0" y="1301"/>
                </a:lnTo>
                <a:lnTo>
                  <a:pt x="8173" y="1301"/>
                </a:lnTo>
                <a:lnTo>
                  <a:pt x="8173"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28"/>
          <p:cNvSpPr/>
          <p:nvPr/>
        </p:nvSpPr>
        <p:spPr>
          <a:xfrm rot="10800000" flipH="1">
            <a:off x="9027600" y="1766875"/>
            <a:ext cx="489092" cy="35128"/>
          </a:xfrm>
          <a:custGeom>
            <a:avLst/>
            <a:gdLst/>
            <a:ahLst/>
            <a:cxnLst/>
            <a:rect l="l" t="t" r="r" b="b"/>
            <a:pathLst>
              <a:path w="19248" h="1869" extrusionOk="0">
                <a:moveTo>
                  <a:pt x="0" y="0"/>
                </a:moveTo>
                <a:lnTo>
                  <a:pt x="0" y="1868"/>
                </a:lnTo>
                <a:lnTo>
                  <a:pt x="19247" y="1868"/>
                </a:lnTo>
                <a:lnTo>
                  <a:pt x="1924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28"/>
          <p:cNvSpPr/>
          <p:nvPr/>
        </p:nvSpPr>
        <p:spPr>
          <a:xfrm>
            <a:off x="278139" y="2302482"/>
            <a:ext cx="216486" cy="35120"/>
          </a:xfrm>
          <a:custGeom>
            <a:avLst/>
            <a:gdLst/>
            <a:ahLst/>
            <a:cxnLst/>
            <a:rect l="l" t="t" r="r" b="b"/>
            <a:pathLst>
              <a:path w="7206" h="1169" extrusionOk="0">
                <a:moveTo>
                  <a:pt x="0" y="1"/>
                </a:moveTo>
                <a:lnTo>
                  <a:pt x="0" y="1168"/>
                </a:lnTo>
                <a:lnTo>
                  <a:pt x="7205" y="1168"/>
                </a:lnTo>
                <a:lnTo>
                  <a:pt x="720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28"/>
          <p:cNvSpPr/>
          <p:nvPr/>
        </p:nvSpPr>
        <p:spPr>
          <a:xfrm>
            <a:off x="8646906" y="1702295"/>
            <a:ext cx="215495" cy="35090"/>
          </a:xfrm>
          <a:custGeom>
            <a:avLst/>
            <a:gdLst/>
            <a:ahLst/>
            <a:cxnLst/>
            <a:rect l="l" t="t" r="r" b="b"/>
            <a:pathLst>
              <a:path w="7173" h="1168" extrusionOk="0">
                <a:moveTo>
                  <a:pt x="0" y="0"/>
                </a:moveTo>
                <a:lnTo>
                  <a:pt x="0" y="1168"/>
                </a:lnTo>
                <a:lnTo>
                  <a:pt x="7172" y="1168"/>
                </a:lnTo>
                <a:lnTo>
                  <a:pt x="71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28"/>
          <p:cNvSpPr/>
          <p:nvPr/>
        </p:nvSpPr>
        <p:spPr>
          <a:xfrm>
            <a:off x="9121377" y="3857831"/>
            <a:ext cx="743612" cy="68166"/>
          </a:xfrm>
          <a:custGeom>
            <a:avLst/>
            <a:gdLst/>
            <a:ahLst/>
            <a:cxnLst/>
            <a:rect l="l" t="t" r="r" b="b"/>
            <a:pathLst>
              <a:path w="24752" h="2269" extrusionOk="0">
                <a:moveTo>
                  <a:pt x="1" y="1"/>
                </a:moveTo>
                <a:lnTo>
                  <a:pt x="1" y="2269"/>
                </a:lnTo>
                <a:lnTo>
                  <a:pt x="24752" y="2269"/>
                </a:lnTo>
                <a:lnTo>
                  <a:pt x="2475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28"/>
          <p:cNvSpPr/>
          <p:nvPr/>
        </p:nvSpPr>
        <p:spPr>
          <a:xfrm rot="10800000" flipH="1">
            <a:off x="-544255" y="3150869"/>
            <a:ext cx="743577" cy="28099"/>
          </a:xfrm>
          <a:custGeom>
            <a:avLst/>
            <a:gdLst/>
            <a:ahLst/>
            <a:cxnLst/>
            <a:rect l="l" t="t" r="r" b="b"/>
            <a:pathLst>
              <a:path w="43465" h="702" extrusionOk="0">
                <a:moveTo>
                  <a:pt x="0" y="1"/>
                </a:moveTo>
                <a:lnTo>
                  <a:pt x="0" y="701"/>
                </a:lnTo>
                <a:lnTo>
                  <a:pt x="43465" y="701"/>
                </a:lnTo>
                <a:lnTo>
                  <a:pt x="4346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28"/>
          <p:cNvSpPr/>
          <p:nvPr/>
        </p:nvSpPr>
        <p:spPr>
          <a:xfrm>
            <a:off x="-758044" y="3278090"/>
            <a:ext cx="74205" cy="21090"/>
          </a:xfrm>
          <a:custGeom>
            <a:avLst/>
            <a:gdLst/>
            <a:ahLst/>
            <a:cxnLst/>
            <a:rect l="l" t="t" r="r" b="b"/>
            <a:pathLst>
              <a:path w="2470" h="702" extrusionOk="0">
                <a:moveTo>
                  <a:pt x="1" y="1"/>
                </a:moveTo>
                <a:lnTo>
                  <a:pt x="1" y="701"/>
                </a:lnTo>
                <a:lnTo>
                  <a:pt x="2469" y="701"/>
                </a:lnTo>
                <a:lnTo>
                  <a:pt x="246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28"/>
          <p:cNvSpPr/>
          <p:nvPr/>
        </p:nvSpPr>
        <p:spPr>
          <a:xfrm>
            <a:off x="-523181" y="3408884"/>
            <a:ext cx="139307" cy="39115"/>
          </a:xfrm>
          <a:custGeom>
            <a:avLst/>
            <a:gdLst/>
            <a:ahLst/>
            <a:cxnLst/>
            <a:rect l="l" t="t" r="r" b="b"/>
            <a:pathLst>
              <a:path w="4637" h="1302" extrusionOk="0">
                <a:moveTo>
                  <a:pt x="0" y="0"/>
                </a:moveTo>
                <a:lnTo>
                  <a:pt x="0" y="1301"/>
                </a:lnTo>
                <a:lnTo>
                  <a:pt x="4637" y="1301"/>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28"/>
          <p:cNvSpPr/>
          <p:nvPr/>
        </p:nvSpPr>
        <p:spPr>
          <a:xfrm>
            <a:off x="-297028" y="3470004"/>
            <a:ext cx="328755" cy="56149"/>
          </a:xfrm>
          <a:custGeom>
            <a:avLst/>
            <a:gdLst/>
            <a:ahLst/>
            <a:cxnLst/>
            <a:rect l="l" t="t" r="r" b="b"/>
            <a:pathLst>
              <a:path w="10943" h="1869" extrusionOk="0">
                <a:moveTo>
                  <a:pt x="1" y="1"/>
                </a:moveTo>
                <a:lnTo>
                  <a:pt x="1" y="1869"/>
                </a:lnTo>
                <a:lnTo>
                  <a:pt x="10942" y="1869"/>
                </a:lnTo>
                <a:lnTo>
                  <a:pt x="1094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28"/>
          <p:cNvSpPr/>
          <p:nvPr/>
        </p:nvSpPr>
        <p:spPr>
          <a:xfrm>
            <a:off x="-806142" y="3383329"/>
            <a:ext cx="122303" cy="34098"/>
          </a:xfrm>
          <a:custGeom>
            <a:avLst/>
            <a:gdLst/>
            <a:ahLst/>
            <a:cxnLst/>
            <a:rect l="l" t="t" r="r" b="b"/>
            <a:pathLst>
              <a:path w="4071" h="1135" extrusionOk="0">
                <a:moveTo>
                  <a:pt x="0" y="0"/>
                </a:moveTo>
                <a:lnTo>
                  <a:pt x="0"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28"/>
          <p:cNvSpPr/>
          <p:nvPr/>
        </p:nvSpPr>
        <p:spPr>
          <a:xfrm>
            <a:off x="-379250" y="2668803"/>
            <a:ext cx="681484" cy="55151"/>
          </a:xfrm>
          <a:custGeom>
            <a:avLst/>
            <a:gdLst/>
            <a:ahLst/>
            <a:cxnLst/>
            <a:rect l="l" t="t" r="r" b="b"/>
            <a:pathLst>
              <a:path w="22684" h="702" extrusionOk="0">
                <a:moveTo>
                  <a:pt x="1" y="1"/>
                </a:moveTo>
                <a:lnTo>
                  <a:pt x="1" y="701"/>
                </a:lnTo>
                <a:lnTo>
                  <a:pt x="22683" y="701"/>
                </a:lnTo>
                <a:lnTo>
                  <a:pt x="22683"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8"/>
          <p:cNvSpPr/>
          <p:nvPr/>
        </p:nvSpPr>
        <p:spPr>
          <a:xfrm>
            <a:off x="-257987" y="2767998"/>
            <a:ext cx="74205" cy="21090"/>
          </a:xfrm>
          <a:custGeom>
            <a:avLst/>
            <a:gdLst/>
            <a:ahLst/>
            <a:cxnLst/>
            <a:rect l="l" t="t" r="r" b="b"/>
            <a:pathLst>
              <a:path w="2470" h="702" extrusionOk="0">
                <a:moveTo>
                  <a:pt x="1" y="1"/>
                </a:moveTo>
                <a:lnTo>
                  <a:pt x="1" y="701"/>
                </a:lnTo>
                <a:lnTo>
                  <a:pt x="2469" y="701"/>
                </a:lnTo>
                <a:lnTo>
                  <a:pt x="246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28"/>
          <p:cNvSpPr/>
          <p:nvPr/>
        </p:nvSpPr>
        <p:spPr>
          <a:xfrm>
            <a:off x="-586682" y="2571580"/>
            <a:ext cx="75196" cy="21090"/>
          </a:xfrm>
          <a:custGeom>
            <a:avLst/>
            <a:gdLst/>
            <a:ahLst/>
            <a:cxnLst/>
            <a:rect l="l" t="t" r="r" b="b"/>
            <a:pathLst>
              <a:path w="2503" h="702" extrusionOk="0">
                <a:moveTo>
                  <a:pt x="1" y="1"/>
                </a:moveTo>
                <a:lnTo>
                  <a:pt x="1"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28"/>
          <p:cNvSpPr/>
          <p:nvPr/>
        </p:nvSpPr>
        <p:spPr>
          <a:xfrm>
            <a:off x="-416311" y="2978446"/>
            <a:ext cx="75196" cy="21090"/>
          </a:xfrm>
          <a:custGeom>
            <a:avLst/>
            <a:gdLst/>
            <a:ahLst/>
            <a:cxnLst/>
            <a:rect l="l" t="t" r="r" b="b"/>
            <a:pathLst>
              <a:path w="2503"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28"/>
          <p:cNvSpPr/>
          <p:nvPr/>
        </p:nvSpPr>
        <p:spPr>
          <a:xfrm>
            <a:off x="78814" y="2897271"/>
            <a:ext cx="139337" cy="39115"/>
          </a:xfrm>
          <a:custGeom>
            <a:avLst/>
            <a:gdLst/>
            <a:ahLst/>
            <a:cxnLst/>
            <a:rect l="l" t="t" r="r" b="b"/>
            <a:pathLst>
              <a:path w="4638" h="1302" extrusionOk="0">
                <a:moveTo>
                  <a:pt x="1" y="1"/>
                </a:moveTo>
                <a:lnTo>
                  <a:pt x="1" y="1302"/>
                </a:lnTo>
                <a:lnTo>
                  <a:pt x="4637" y="1302"/>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28"/>
          <p:cNvSpPr/>
          <p:nvPr/>
        </p:nvSpPr>
        <p:spPr>
          <a:xfrm>
            <a:off x="-73586" y="2678862"/>
            <a:ext cx="139337" cy="88205"/>
          </a:xfrm>
          <a:custGeom>
            <a:avLst/>
            <a:gdLst/>
            <a:ahLst/>
            <a:cxnLst/>
            <a:rect l="l" t="t" r="r" b="b"/>
            <a:pathLst>
              <a:path w="4638" h="2936" extrusionOk="0">
                <a:moveTo>
                  <a:pt x="1" y="0"/>
                </a:moveTo>
                <a:lnTo>
                  <a:pt x="1" y="2936"/>
                </a:lnTo>
                <a:lnTo>
                  <a:pt x="4637" y="2936"/>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28"/>
          <p:cNvSpPr/>
          <p:nvPr/>
        </p:nvSpPr>
        <p:spPr>
          <a:xfrm>
            <a:off x="-416306" y="1453270"/>
            <a:ext cx="276631" cy="77179"/>
          </a:xfrm>
          <a:custGeom>
            <a:avLst/>
            <a:gdLst/>
            <a:ahLst/>
            <a:cxnLst/>
            <a:rect l="l" t="t" r="r" b="b"/>
            <a:pathLst>
              <a:path w="9208" h="2569" extrusionOk="0">
                <a:moveTo>
                  <a:pt x="1" y="0"/>
                </a:moveTo>
                <a:lnTo>
                  <a:pt x="1" y="2569"/>
                </a:lnTo>
                <a:lnTo>
                  <a:pt x="9207" y="2569"/>
                </a:lnTo>
                <a:lnTo>
                  <a:pt x="920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28"/>
          <p:cNvSpPr/>
          <p:nvPr/>
        </p:nvSpPr>
        <p:spPr>
          <a:xfrm>
            <a:off x="-306085" y="2874229"/>
            <a:ext cx="122303" cy="34098"/>
          </a:xfrm>
          <a:custGeom>
            <a:avLst/>
            <a:gdLst/>
            <a:ahLst/>
            <a:cxnLst/>
            <a:rect l="l" t="t" r="r" b="b"/>
            <a:pathLst>
              <a:path w="4071" h="1135" extrusionOk="0">
                <a:moveTo>
                  <a:pt x="1" y="1"/>
                </a:moveTo>
                <a:lnTo>
                  <a:pt x="1" y="1135"/>
                </a:lnTo>
                <a:lnTo>
                  <a:pt x="4070" y="1135"/>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28"/>
          <p:cNvSpPr/>
          <p:nvPr/>
        </p:nvSpPr>
        <p:spPr>
          <a:xfrm>
            <a:off x="8609402" y="4294925"/>
            <a:ext cx="378226" cy="34076"/>
          </a:xfrm>
          <a:custGeom>
            <a:avLst/>
            <a:gdLst/>
            <a:ahLst/>
            <a:cxnLst/>
            <a:rect l="l" t="t" r="r" b="b"/>
            <a:pathLst>
              <a:path w="4071" h="1135" extrusionOk="0">
                <a:moveTo>
                  <a:pt x="1" y="0"/>
                </a:moveTo>
                <a:lnTo>
                  <a:pt x="1"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8"/>
          <p:cNvSpPr/>
          <p:nvPr/>
        </p:nvSpPr>
        <p:spPr>
          <a:xfrm>
            <a:off x="9044205" y="4880831"/>
            <a:ext cx="75166" cy="21090"/>
          </a:xfrm>
          <a:custGeom>
            <a:avLst/>
            <a:gdLst/>
            <a:ahLst/>
            <a:cxnLst/>
            <a:rect l="l" t="t" r="r" b="b"/>
            <a:pathLst>
              <a:path w="2502"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8"/>
          <p:cNvSpPr/>
          <p:nvPr/>
        </p:nvSpPr>
        <p:spPr>
          <a:xfrm>
            <a:off x="8552772" y="2108453"/>
            <a:ext cx="328725" cy="56149"/>
          </a:xfrm>
          <a:custGeom>
            <a:avLst/>
            <a:gdLst/>
            <a:ahLst/>
            <a:cxnLst/>
            <a:rect l="l" t="t" r="r" b="b"/>
            <a:pathLst>
              <a:path w="10942" h="1869" extrusionOk="0">
                <a:moveTo>
                  <a:pt x="0" y="0"/>
                </a:moveTo>
                <a:lnTo>
                  <a:pt x="0" y="1868"/>
                </a:lnTo>
                <a:lnTo>
                  <a:pt x="10941" y="1868"/>
                </a:lnTo>
                <a:lnTo>
                  <a:pt x="10941"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8"/>
          <p:cNvSpPr/>
          <p:nvPr/>
        </p:nvSpPr>
        <p:spPr>
          <a:xfrm>
            <a:off x="8538700" y="849238"/>
            <a:ext cx="139295" cy="67176"/>
          </a:xfrm>
          <a:custGeom>
            <a:avLst/>
            <a:gdLst/>
            <a:ahLst/>
            <a:cxnLst/>
            <a:rect l="l" t="t" r="r" b="b"/>
            <a:pathLst>
              <a:path w="4637" h="2936" extrusionOk="0">
                <a:moveTo>
                  <a:pt x="0" y="0"/>
                </a:moveTo>
                <a:lnTo>
                  <a:pt x="0" y="2936"/>
                </a:lnTo>
                <a:lnTo>
                  <a:pt x="4637" y="2936"/>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8"/>
          <p:cNvSpPr/>
          <p:nvPr/>
        </p:nvSpPr>
        <p:spPr>
          <a:xfrm>
            <a:off x="8521841" y="386398"/>
            <a:ext cx="154358" cy="43111"/>
          </a:xfrm>
          <a:custGeom>
            <a:avLst/>
            <a:gdLst/>
            <a:ahLst/>
            <a:cxnLst/>
            <a:rect l="l" t="t" r="r" b="b"/>
            <a:pathLst>
              <a:path w="5138" h="1435" extrusionOk="0">
                <a:moveTo>
                  <a:pt x="1" y="1"/>
                </a:moveTo>
                <a:lnTo>
                  <a:pt x="1" y="1435"/>
                </a:lnTo>
                <a:lnTo>
                  <a:pt x="5138" y="1435"/>
                </a:lnTo>
                <a:lnTo>
                  <a:pt x="5138"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8"/>
          <p:cNvSpPr/>
          <p:nvPr/>
        </p:nvSpPr>
        <p:spPr>
          <a:xfrm>
            <a:off x="8660212" y="4669995"/>
            <a:ext cx="276601" cy="78201"/>
          </a:xfrm>
          <a:custGeom>
            <a:avLst/>
            <a:gdLst/>
            <a:ahLst/>
            <a:cxnLst/>
            <a:rect l="l" t="t" r="r" b="b"/>
            <a:pathLst>
              <a:path w="9207" h="2603" extrusionOk="0">
                <a:moveTo>
                  <a:pt x="0" y="0"/>
                </a:moveTo>
                <a:lnTo>
                  <a:pt x="0" y="2602"/>
                </a:lnTo>
                <a:lnTo>
                  <a:pt x="9207" y="2602"/>
                </a:lnTo>
                <a:lnTo>
                  <a:pt x="920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8"/>
          <p:cNvSpPr/>
          <p:nvPr/>
        </p:nvSpPr>
        <p:spPr>
          <a:xfrm>
            <a:off x="9171538" y="3570792"/>
            <a:ext cx="139330" cy="74224"/>
          </a:xfrm>
          <a:custGeom>
            <a:avLst/>
            <a:gdLst/>
            <a:ahLst/>
            <a:cxnLst/>
            <a:rect l="l" t="t" r="r" b="b"/>
            <a:pathLst>
              <a:path w="4637" h="1302" extrusionOk="0">
                <a:moveTo>
                  <a:pt x="0" y="1"/>
                </a:moveTo>
                <a:lnTo>
                  <a:pt x="0" y="1302"/>
                </a:lnTo>
                <a:lnTo>
                  <a:pt x="4637" y="1302"/>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8"/>
          <p:cNvSpPr/>
          <p:nvPr/>
        </p:nvSpPr>
        <p:spPr>
          <a:xfrm>
            <a:off x="89075" y="1989660"/>
            <a:ext cx="139319" cy="56148"/>
          </a:xfrm>
          <a:custGeom>
            <a:avLst/>
            <a:gdLst/>
            <a:ahLst/>
            <a:cxnLst/>
            <a:rect l="l" t="t" r="r" b="b"/>
            <a:pathLst>
              <a:path w="4637" h="2970" extrusionOk="0">
                <a:moveTo>
                  <a:pt x="0" y="1"/>
                </a:moveTo>
                <a:lnTo>
                  <a:pt x="0" y="2969"/>
                </a:lnTo>
                <a:lnTo>
                  <a:pt x="4637" y="2969"/>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8"/>
          <p:cNvSpPr/>
          <p:nvPr/>
        </p:nvSpPr>
        <p:spPr>
          <a:xfrm>
            <a:off x="-39844" y="1179144"/>
            <a:ext cx="122273" cy="35120"/>
          </a:xfrm>
          <a:custGeom>
            <a:avLst/>
            <a:gdLst/>
            <a:ahLst/>
            <a:cxnLst/>
            <a:rect l="l" t="t" r="r" b="b"/>
            <a:pathLst>
              <a:path w="4070" h="1169" extrusionOk="0">
                <a:moveTo>
                  <a:pt x="0" y="1"/>
                </a:moveTo>
                <a:lnTo>
                  <a:pt x="0" y="1168"/>
                </a:lnTo>
                <a:lnTo>
                  <a:pt x="4070" y="1168"/>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8"/>
          <p:cNvSpPr/>
          <p:nvPr/>
        </p:nvSpPr>
        <p:spPr>
          <a:xfrm>
            <a:off x="-308262" y="4323366"/>
            <a:ext cx="271592" cy="55146"/>
          </a:xfrm>
          <a:custGeom>
            <a:avLst/>
            <a:gdLst/>
            <a:ahLst/>
            <a:cxnLst/>
            <a:rect l="l" t="t" r="r" b="b"/>
            <a:pathLst>
              <a:path w="9041" h="4137" extrusionOk="0">
                <a:moveTo>
                  <a:pt x="0" y="0"/>
                </a:moveTo>
                <a:lnTo>
                  <a:pt x="0" y="4137"/>
                </a:lnTo>
                <a:lnTo>
                  <a:pt x="9040" y="4137"/>
                </a:lnTo>
                <a:lnTo>
                  <a:pt x="90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28"/>
          <p:cNvSpPr/>
          <p:nvPr/>
        </p:nvSpPr>
        <p:spPr>
          <a:xfrm>
            <a:off x="9380" y="860111"/>
            <a:ext cx="298720" cy="32987"/>
          </a:xfrm>
          <a:custGeom>
            <a:avLst/>
            <a:gdLst/>
            <a:ahLst/>
            <a:cxnLst/>
            <a:rect l="l" t="t" r="r" b="b"/>
            <a:pathLst>
              <a:path w="10041" h="1268" extrusionOk="0">
                <a:moveTo>
                  <a:pt x="0" y="0"/>
                </a:moveTo>
                <a:lnTo>
                  <a:pt x="0" y="1268"/>
                </a:lnTo>
                <a:lnTo>
                  <a:pt x="10041" y="1268"/>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28"/>
          <p:cNvSpPr/>
          <p:nvPr/>
        </p:nvSpPr>
        <p:spPr>
          <a:xfrm>
            <a:off x="-97050" y="2469768"/>
            <a:ext cx="614308" cy="66859"/>
          </a:xfrm>
          <a:custGeom>
            <a:avLst/>
            <a:gdLst/>
            <a:ahLst/>
            <a:cxnLst/>
            <a:rect l="l" t="t" r="r" b="b"/>
            <a:pathLst>
              <a:path w="20649" h="2570" extrusionOk="0">
                <a:moveTo>
                  <a:pt x="0" y="1"/>
                </a:moveTo>
                <a:lnTo>
                  <a:pt x="0" y="2569"/>
                </a:lnTo>
                <a:lnTo>
                  <a:pt x="20648" y="2569"/>
                </a:lnTo>
                <a:lnTo>
                  <a:pt x="206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8"/>
          <p:cNvSpPr/>
          <p:nvPr/>
        </p:nvSpPr>
        <p:spPr>
          <a:xfrm>
            <a:off x="-1015005" y="248892"/>
            <a:ext cx="1685100" cy="52965"/>
          </a:xfrm>
          <a:custGeom>
            <a:avLst/>
            <a:gdLst/>
            <a:ahLst/>
            <a:cxnLst/>
            <a:rect l="l" t="t" r="r" b="b"/>
            <a:pathLst>
              <a:path w="56642" h="4037" extrusionOk="0">
                <a:moveTo>
                  <a:pt x="1" y="0"/>
                </a:moveTo>
                <a:lnTo>
                  <a:pt x="1" y="4036"/>
                </a:lnTo>
                <a:lnTo>
                  <a:pt x="56641" y="4036"/>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8"/>
          <p:cNvSpPr/>
          <p:nvPr/>
        </p:nvSpPr>
        <p:spPr>
          <a:xfrm>
            <a:off x="-296950" y="1327800"/>
            <a:ext cx="753401" cy="22925"/>
          </a:xfrm>
          <a:custGeom>
            <a:avLst/>
            <a:gdLst/>
            <a:ahLst/>
            <a:cxnLst/>
            <a:rect l="l" t="t" r="r" b="b"/>
            <a:pathLst>
              <a:path w="10041" h="1235" extrusionOk="0">
                <a:moveTo>
                  <a:pt x="0" y="0"/>
                </a:moveTo>
                <a:lnTo>
                  <a:pt x="0" y="1234"/>
                </a:lnTo>
                <a:lnTo>
                  <a:pt x="10041" y="1234"/>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8"/>
          <p:cNvSpPr/>
          <p:nvPr/>
        </p:nvSpPr>
        <p:spPr>
          <a:xfrm>
            <a:off x="65550" y="4416048"/>
            <a:ext cx="489269" cy="28102"/>
          </a:xfrm>
          <a:custGeom>
            <a:avLst/>
            <a:gdLst/>
            <a:ahLst/>
            <a:cxnLst/>
            <a:rect l="l" t="t" r="r" b="b"/>
            <a:pathLst>
              <a:path w="16446" h="2036" extrusionOk="0">
                <a:moveTo>
                  <a:pt x="0" y="0"/>
                </a:moveTo>
                <a:lnTo>
                  <a:pt x="0" y="2035"/>
                </a:lnTo>
                <a:lnTo>
                  <a:pt x="16445" y="2035"/>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8"/>
          <p:cNvSpPr/>
          <p:nvPr/>
        </p:nvSpPr>
        <p:spPr>
          <a:xfrm>
            <a:off x="-558841" y="760208"/>
            <a:ext cx="489269" cy="53825"/>
          </a:xfrm>
          <a:custGeom>
            <a:avLst/>
            <a:gdLst/>
            <a:ahLst/>
            <a:cxnLst/>
            <a:rect l="l" t="t" r="r" b="b"/>
            <a:pathLst>
              <a:path w="16446" h="2069" extrusionOk="0">
                <a:moveTo>
                  <a:pt x="0" y="0"/>
                </a:moveTo>
                <a:lnTo>
                  <a:pt x="0" y="2068"/>
                </a:lnTo>
                <a:lnTo>
                  <a:pt x="16445" y="2068"/>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8"/>
          <p:cNvSpPr/>
          <p:nvPr/>
        </p:nvSpPr>
        <p:spPr>
          <a:xfrm>
            <a:off x="-178017" y="3612711"/>
            <a:ext cx="297728" cy="52967"/>
          </a:xfrm>
          <a:custGeom>
            <a:avLst/>
            <a:gdLst/>
            <a:ahLst/>
            <a:cxnLst/>
            <a:rect l="l" t="t" r="r" b="b"/>
            <a:pathLst>
              <a:path w="45734" h="3537" extrusionOk="0">
                <a:moveTo>
                  <a:pt x="1" y="1"/>
                </a:moveTo>
                <a:lnTo>
                  <a:pt x="1" y="3537"/>
                </a:lnTo>
                <a:lnTo>
                  <a:pt x="45733" y="3537"/>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8"/>
          <p:cNvSpPr/>
          <p:nvPr/>
        </p:nvSpPr>
        <p:spPr>
          <a:xfrm>
            <a:off x="-392750" y="1838499"/>
            <a:ext cx="614308" cy="36377"/>
          </a:xfrm>
          <a:custGeom>
            <a:avLst/>
            <a:gdLst/>
            <a:ahLst/>
            <a:cxnLst/>
            <a:rect l="l" t="t" r="r" b="b"/>
            <a:pathLst>
              <a:path w="20649" h="2603" extrusionOk="0">
                <a:moveTo>
                  <a:pt x="0" y="0"/>
                </a:moveTo>
                <a:lnTo>
                  <a:pt x="0" y="2602"/>
                </a:lnTo>
                <a:lnTo>
                  <a:pt x="20648" y="2602"/>
                </a:lnTo>
                <a:lnTo>
                  <a:pt x="206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8"/>
          <p:cNvSpPr/>
          <p:nvPr/>
        </p:nvSpPr>
        <p:spPr>
          <a:xfrm>
            <a:off x="-737025" y="4649338"/>
            <a:ext cx="1129158" cy="28098"/>
          </a:xfrm>
          <a:custGeom>
            <a:avLst/>
            <a:gdLst/>
            <a:ahLst/>
            <a:cxnLst/>
            <a:rect l="l" t="t" r="r" b="b"/>
            <a:pathLst>
              <a:path w="56642" h="4037" extrusionOk="0">
                <a:moveTo>
                  <a:pt x="1" y="0"/>
                </a:moveTo>
                <a:lnTo>
                  <a:pt x="1" y="4037"/>
                </a:lnTo>
                <a:lnTo>
                  <a:pt x="56641" y="4037"/>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8"/>
          <p:cNvSpPr/>
          <p:nvPr/>
        </p:nvSpPr>
        <p:spPr>
          <a:xfrm>
            <a:off x="8756100" y="437697"/>
            <a:ext cx="1360557" cy="52949"/>
          </a:xfrm>
          <a:custGeom>
            <a:avLst/>
            <a:gdLst/>
            <a:ahLst/>
            <a:cxnLst/>
            <a:rect l="l" t="t" r="r" b="b"/>
            <a:pathLst>
              <a:path w="45733" h="3537" extrusionOk="0">
                <a:moveTo>
                  <a:pt x="0" y="1"/>
                </a:moveTo>
                <a:lnTo>
                  <a:pt x="0" y="3537"/>
                </a:lnTo>
                <a:lnTo>
                  <a:pt x="45733" y="3537"/>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8"/>
          <p:cNvSpPr/>
          <p:nvPr/>
        </p:nvSpPr>
        <p:spPr>
          <a:xfrm>
            <a:off x="8784810" y="-25054"/>
            <a:ext cx="614308" cy="66859"/>
          </a:xfrm>
          <a:custGeom>
            <a:avLst/>
            <a:gdLst/>
            <a:ahLst/>
            <a:cxnLst/>
            <a:rect l="l" t="t" r="r" b="b"/>
            <a:pathLst>
              <a:path w="20649" h="2570" extrusionOk="0">
                <a:moveTo>
                  <a:pt x="0" y="1"/>
                </a:moveTo>
                <a:lnTo>
                  <a:pt x="0" y="2569"/>
                </a:lnTo>
                <a:lnTo>
                  <a:pt x="20648" y="2569"/>
                </a:lnTo>
                <a:lnTo>
                  <a:pt x="206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28"/>
          <p:cNvSpPr/>
          <p:nvPr/>
        </p:nvSpPr>
        <p:spPr>
          <a:xfrm>
            <a:off x="9237340" y="1290861"/>
            <a:ext cx="298720" cy="32987"/>
          </a:xfrm>
          <a:custGeom>
            <a:avLst/>
            <a:gdLst/>
            <a:ahLst/>
            <a:cxnLst/>
            <a:rect l="l" t="t" r="r" b="b"/>
            <a:pathLst>
              <a:path w="10041" h="1268" extrusionOk="0">
                <a:moveTo>
                  <a:pt x="0" y="0"/>
                </a:moveTo>
                <a:lnTo>
                  <a:pt x="0" y="1268"/>
                </a:lnTo>
                <a:lnTo>
                  <a:pt x="10041" y="1268"/>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8"/>
          <p:cNvSpPr/>
          <p:nvPr/>
        </p:nvSpPr>
        <p:spPr>
          <a:xfrm>
            <a:off x="8624891" y="1068149"/>
            <a:ext cx="489268" cy="53825"/>
          </a:xfrm>
          <a:custGeom>
            <a:avLst/>
            <a:gdLst/>
            <a:ahLst/>
            <a:cxnLst/>
            <a:rect l="l" t="t" r="r" b="b"/>
            <a:pathLst>
              <a:path w="16446" h="2069" extrusionOk="0">
                <a:moveTo>
                  <a:pt x="1" y="0"/>
                </a:moveTo>
                <a:lnTo>
                  <a:pt x="1" y="2068"/>
                </a:lnTo>
                <a:lnTo>
                  <a:pt x="16446" y="2068"/>
                </a:lnTo>
                <a:lnTo>
                  <a:pt x="164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28"/>
          <p:cNvSpPr/>
          <p:nvPr/>
        </p:nvSpPr>
        <p:spPr>
          <a:xfrm flipH="1">
            <a:off x="9072124" y="2515565"/>
            <a:ext cx="629151" cy="60022"/>
          </a:xfrm>
          <a:custGeom>
            <a:avLst/>
            <a:gdLst/>
            <a:ahLst/>
            <a:cxnLst/>
            <a:rect l="l" t="t" r="r" b="b"/>
            <a:pathLst>
              <a:path w="56642" h="4070" extrusionOk="0">
                <a:moveTo>
                  <a:pt x="1" y="0"/>
                </a:moveTo>
                <a:lnTo>
                  <a:pt x="1" y="4070"/>
                </a:lnTo>
                <a:lnTo>
                  <a:pt x="56641" y="4070"/>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28"/>
          <p:cNvSpPr/>
          <p:nvPr/>
        </p:nvSpPr>
        <p:spPr>
          <a:xfrm>
            <a:off x="8706440" y="4025378"/>
            <a:ext cx="1360517" cy="66833"/>
          </a:xfrm>
          <a:custGeom>
            <a:avLst/>
            <a:gdLst/>
            <a:ahLst/>
            <a:cxnLst/>
            <a:rect l="l" t="t" r="r" b="b"/>
            <a:pathLst>
              <a:path w="56641" h="4037" extrusionOk="0">
                <a:moveTo>
                  <a:pt x="0" y="0"/>
                </a:moveTo>
                <a:lnTo>
                  <a:pt x="0" y="4036"/>
                </a:lnTo>
                <a:lnTo>
                  <a:pt x="56641" y="4036"/>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28"/>
          <p:cNvSpPr/>
          <p:nvPr/>
        </p:nvSpPr>
        <p:spPr>
          <a:xfrm>
            <a:off x="9019727" y="3172214"/>
            <a:ext cx="298720" cy="33013"/>
          </a:xfrm>
          <a:custGeom>
            <a:avLst/>
            <a:gdLst/>
            <a:ahLst/>
            <a:cxnLst/>
            <a:rect l="l" t="t" r="r" b="b"/>
            <a:pathLst>
              <a:path w="10041" h="1269" extrusionOk="0">
                <a:moveTo>
                  <a:pt x="0" y="1"/>
                </a:moveTo>
                <a:lnTo>
                  <a:pt x="0" y="1268"/>
                </a:lnTo>
                <a:lnTo>
                  <a:pt x="10041" y="1268"/>
                </a:lnTo>
                <a:lnTo>
                  <a:pt x="100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8"/>
          <p:cNvSpPr/>
          <p:nvPr/>
        </p:nvSpPr>
        <p:spPr>
          <a:xfrm>
            <a:off x="8803325" y="2666181"/>
            <a:ext cx="489245" cy="52948"/>
          </a:xfrm>
          <a:custGeom>
            <a:avLst/>
            <a:gdLst/>
            <a:ahLst/>
            <a:cxnLst/>
            <a:rect l="l" t="t" r="r" b="b"/>
            <a:pathLst>
              <a:path w="56642" h="4038" extrusionOk="0">
                <a:moveTo>
                  <a:pt x="1" y="1"/>
                </a:moveTo>
                <a:lnTo>
                  <a:pt x="1" y="4037"/>
                </a:lnTo>
                <a:lnTo>
                  <a:pt x="56641" y="4037"/>
                </a:lnTo>
                <a:lnTo>
                  <a:pt x="566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8"/>
          <p:cNvSpPr/>
          <p:nvPr/>
        </p:nvSpPr>
        <p:spPr>
          <a:xfrm>
            <a:off x="176450" y="4939724"/>
            <a:ext cx="390148" cy="52952"/>
          </a:xfrm>
          <a:custGeom>
            <a:avLst/>
            <a:gdLst/>
            <a:ahLst/>
            <a:cxnLst/>
            <a:rect l="l" t="t" r="r" b="b"/>
            <a:pathLst>
              <a:path w="16246" h="2603" extrusionOk="0">
                <a:moveTo>
                  <a:pt x="1" y="1"/>
                </a:moveTo>
                <a:lnTo>
                  <a:pt x="1" y="2603"/>
                </a:lnTo>
                <a:lnTo>
                  <a:pt x="16246" y="2603"/>
                </a:lnTo>
                <a:lnTo>
                  <a:pt x="16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8"/>
          <p:cNvSpPr/>
          <p:nvPr/>
        </p:nvSpPr>
        <p:spPr>
          <a:xfrm>
            <a:off x="54884" y="4209800"/>
            <a:ext cx="390153" cy="69074"/>
          </a:xfrm>
          <a:custGeom>
            <a:avLst/>
            <a:gdLst/>
            <a:ahLst/>
            <a:cxnLst/>
            <a:rect l="l" t="t" r="r" b="b"/>
            <a:pathLst>
              <a:path w="24752" h="2269" extrusionOk="0">
                <a:moveTo>
                  <a:pt x="0" y="1"/>
                </a:moveTo>
                <a:lnTo>
                  <a:pt x="0" y="2269"/>
                </a:lnTo>
                <a:lnTo>
                  <a:pt x="24751" y="2269"/>
                </a:lnTo>
                <a:lnTo>
                  <a:pt x="247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8"/>
          <p:cNvSpPr/>
          <p:nvPr/>
        </p:nvSpPr>
        <p:spPr>
          <a:xfrm rot="10800000" flipH="1">
            <a:off x="8828022" y="925084"/>
            <a:ext cx="966362" cy="23650"/>
          </a:xfrm>
          <a:custGeom>
            <a:avLst/>
            <a:gdLst/>
            <a:ahLst/>
            <a:cxnLst/>
            <a:rect l="l" t="t" r="r" b="b"/>
            <a:pathLst>
              <a:path w="43432" h="702" extrusionOk="0">
                <a:moveTo>
                  <a:pt x="0" y="1"/>
                </a:moveTo>
                <a:lnTo>
                  <a:pt x="0" y="701"/>
                </a:lnTo>
                <a:lnTo>
                  <a:pt x="43431" y="701"/>
                </a:lnTo>
                <a:lnTo>
                  <a:pt x="434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8"/>
          <p:cNvSpPr/>
          <p:nvPr/>
        </p:nvSpPr>
        <p:spPr>
          <a:xfrm rot="10800000" flipH="1">
            <a:off x="9138145" y="583869"/>
            <a:ext cx="216103" cy="62275"/>
          </a:xfrm>
          <a:custGeom>
            <a:avLst/>
            <a:gdLst/>
            <a:ahLst/>
            <a:cxnLst/>
            <a:rect l="l" t="t" r="r" b="b"/>
            <a:pathLst>
              <a:path w="2503" h="701" extrusionOk="0">
                <a:moveTo>
                  <a:pt x="1" y="0"/>
                </a:moveTo>
                <a:lnTo>
                  <a:pt x="1" y="701"/>
                </a:lnTo>
                <a:lnTo>
                  <a:pt x="2503" y="701"/>
                </a:lnTo>
                <a:lnTo>
                  <a:pt x="2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8"/>
          <p:cNvSpPr/>
          <p:nvPr/>
        </p:nvSpPr>
        <p:spPr>
          <a:xfrm>
            <a:off x="8868563" y="571066"/>
            <a:ext cx="141169" cy="39630"/>
          </a:xfrm>
          <a:custGeom>
            <a:avLst/>
            <a:gdLst/>
            <a:ahLst/>
            <a:cxnLst/>
            <a:rect l="l" t="t" r="r" b="b"/>
            <a:pathLst>
              <a:path w="4638" h="1302" extrusionOk="0">
                <a:moveTo>
                  <a:pt x="1" y="1"/>
                </a:moveTo>
                <a:lnTo>
                  <a:pt x="1" y="1301"/>
                </a:lnTo>
                <a:lnTo>
                  <a:pt x="4637" y="1301"/>
                </a:lnTo>
                <a:lnTo>
                  <a:pt x="4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8"/>
          <p:cNvSpPr/>
          <p:nvPr/>
        </p:nvSpPr>
        <p:spPr>
          <a:xfrm>
            <a:off x="8799017" y="1247349"/>
            <a:ext cx="280268" cy="78194"/>
          </a:xfrm>
          <a:custGeom>
            <a:avLst/>
            <a:gdLst/>
            <a:ahLst/>
            <a:cxnLst/>
            <a:rect l="l" t="t" r="r" b="b"/>
            <a:pathLst>
              <a:path w="9208" h="2569" extrusionOk="0">
                <a:moveTo>
                  <a:pt x="1" y="0"/>
                </a:moveTo>
                <a:lnTo>
                  <a:pt x="1" y="2569"/>
                </a:lnTo>
                <a:lnTo>
                  <a:pt x="9207" y="2569"/>
                </a:lnTo>
                <a:lnTo>
                  <a:pt x="9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8"/>
          <p:cNvSpPr/>
          <p:nvPr/>
        </p:nvSpPr>
        <p:spPr>
          <a:xfrm>
            <a:off x="9027516" y="769550"/>
            <a:ext cx="489273" cy="32126"/>
          </a:xfrm>
          <a:custGeom>
            <a:avLst/>
            <a:gdLst/>
            <a:ahLst/>
            <a:cxnLst/>
            <a:rect l="l" t="t" r="r" b="b"/>
            <a:pathLst>
              <a:path w="4071" h="1135" extrusionOk="0">
                <a:moveTo>
                  <a:pt x="1" y="0"/>
                </a:moveTo>
                <a:lnTo>
                  <a:pt x="1" y="1134"/>
                </a:lnTo>
                <a:lnTo>
                  <a:pt x="4070" y="1134"/>
                </a:lnTo>
                <a:lnTo>
                  <a:pt x="4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8"/>
          <p:cNvSpPr/>
          <p:nvPr/>
        </p:nvSpPr>
        <p:spPr>
          <a:xfrm>
            <a:off x="9248475" y="1062302"/>
            <a:ext cx="154350" cy="38175"/>
          </a:xfrm>
          <a:custGeom>
            <a:avLst/>
            <a:gdLst/>
            <a:ahLst/>
            <a:cxnLst/>
            <a:rect l="l" t="t" r="r" b="b"/>
            <a:pathLst>
              <a:path w="2470" h="702" extrusionOk="0">
                <a:moveTo>
                  <a:pt x="1" y="1"/>
                </a:moveTo>
                <a:lnTo>
                  <a:pt x="1" y="701"/>
                </a:lnTo>
                <a:lnTo>
                  <a:pt x="2469" y="701"/>
                </a:lnTo>
                <a:lnTo>
                  <a:pt x="24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8"/>
          <p:cNvSpPr/>
          <p:nvPr/>
        </p:nvSpPr>
        <p:spPr>
          <a:xfrm>
            <a:off x="8537070" y="1288993"/>
            <a:ext cx="123911" cy="34547"/>
          </a:xfrm>
          <a:custGeom>
            <a:avLst/>
            <a:gdLst/>
            <a:ahLst/>
            <a:cxnLst/>
            <a:rect l="l" t="t" r="r" b="b"/>
            <a:pathLst>
              <a:path w="4071" h="1135" extrusionOk="0">
                <a:moveTo>
                  <a:pt x="1" y="0"/>
                </a:moveTo>
                <a:lnTo>
                  <a:pt x="1" y="1134"/>
                </a:lnTo>
                <a:lnTo>
                  <a:pt x="4070" y="1134"/>
                </a:lnTo>
                <a:lnTo>
                  <a:pt x="4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8"/>
          <p:cNvSpPr/>
          <p:nvPr/>
        </p:nvSpPr>
        <p:spPr>
          <a:xfrm>
            <a:off x="-861914" y="1614100"/>
            <a:ext cx="966397" cy="35599"/>
          </a:xfrm>
          <a:custGeom>
            <a:avLst/>
            <a:gdLst/>
            <a:ahLst/>
            <a:cxnLst/>
            <a:rect l="l" t="t" r="r" b="b"/>
            <a:pathLst>
              <a:path w="42465" h="1135" extrusionOk="0">
                <a:moveTo>
                  <a:pt x="1" y="0"/>
                </a:moveTo>
                <a:lnTo>
                  <a:pt x="1" y="1134"/>
                </a:lnTo>
                <a:lnTo>
                  <a:pt x="42464" y="1134"/>
                </a:lnTo>
                <a:lnTo>
                  <a:pt x="424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8"/>
          <p:cNvSpPr/>
          <p:nvPr/>
        </p:nvSpPr>
        <p:spPr>
          <a:xfrm>
            <a:off x="9091425" y="3390737"/>
            <a:ext cx="324920" cy="55882"/>
          </a:xfrm>
          <a:custGeom>
            <a:avLst/>
            <a:gdLst/>
            <a:ahLst/>
            <a:cxnLst/>
            <a:rect l="l" t="t" r="r" b="b"/>
            <a:pathLst>
              <a:path w="10675" h="3070" extrusionOk="0">
                <a:moveTo>
                  <a:pt x="0" y="1"/>
                </a:moveTo>
                <a:lnTo>
                  <a:pt x="0" y="3070"/>
                </a:lnTo>
                <a:lnTo>
                  <a:pt x="10674" y="3070"/>
                </a:lnTo>
                <a:lnTo>
                  <a:pt x="106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8"/>
          <p:cNvSpPr/>
          <p:nvPr/>
        </p:nvSpPr>
        <p:spPr>
          <a:xfrm rot="10800000" flipH="1">
            <a:off x="9203112" y="4229896"/>
            <a:ext cx="138095" cy="65023"/>
          </a:xfrm>
          <a:custGeom>
            <a:avLst/>
            <a:gdLst/>
            <a:ahLst/>
            <a:cxnLst/>
            <a:rect l="l" t="t" r="r" b="b"/>
            <a:pathLst>
              <a:path w="4537" h="4838" extrusionOk="0">
                <a:moveTo>
                  <a:pt x="0" y="1"/>
                </a:moveTo>
                <a:lnTo>
                  <a:pt x="0" y="4838"/>
                </a:lnTo>
                <a:lnTo>
                  <a:pt x="4537" y="4838"/>
                </a:lnTo>
                <a:lnTo>
                  <a:pt x="4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8"/>
          <p:cNvSpPr/>
          <p:nvPr/>
        </p:nvSpPr>
        <p:spPr>
          <a:xfrm rot="10800000" flipH="1">
            <a:off x="68350" y="1733352"/>
            <a:ext cx="489103" cy="30152"/>
          </a:xfrm>
          <a:custGeom>
            <a:avLst/>
            <a:gdLst/>
            <a:ahLst/>
            <a:cxnLst/>
            <a:rect l="l" t="t" r="r" b="b"/>
            <a:pathLst>
              <a:path w="5004" h="2336" extrusionOk="0">
                <a:moveTo>
                  <a:pt x="0" y="1"/>
                </a:moveTo>
                <a:lnTo>
                  <a:pt x="0" y="2336"/>
                </a:lnTo>
                <a:lnTo>
                  <a:pt x="5004" y="2336"/>
                </a:lnTo>
                <a:lnTo>
                  <a:pt x="5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8"/>
          <p:cNvSpPr/>
          <p:nvPr/>
        </p:nvSpPr>
        <p:spPr>
          <a:xfrm>
            <a:off x="9104121" y="2219688"/>
            <a:ext cx="274151" cy="129999"/>
          </a:xfrm>
          <a:custGeom>
            <a:avLst/>
            <a:gdLst/>
            <a:ahLst/>
            <a:cxnLst/>
            <a:rect l="l" t="t" r="r" b="b"/>
            <a:pathLst>
              <a:path w="9007" h="4271" extrusionOk="0">
                <a:moveTo>
                  <a:pt x="0" y="0"/>
                </a:moveTo>
                <a:lnTo>
                  <a:pt x="0" y="4270"/>
                </a:lnTo>
                <a:lnTo>
                  <a:pt x="9007" y="4270"/>
                </a:lnTo>
                <a:lnTo>
                  <a:pt x="9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8"/>
          <p:cNvSpPr/>
          <p:nvPr/>
        </p:nvSpPr>
        <p:spPr>
          <a:xfrm>
            <a:off x="8682099" y="2871997"/>
            <a:ext cx="141151" cy="52950"/>
          </a:xfrm>
          <a:custGeom>
            <a:avLst/>
            <a:gdLst/>
            <a:ahLst/>
            <a:cxnLst/>
            <a:rect l="l" t="t" r="r" b="b"/>
            <a:pathLst>
              <a:path w="2437" h="669" extrusionOk="0">
                <a:moveTo>
                  <a:pt x="1" y="1"/>
                </a:moveTo>
                <a:lnTo>
                  <a:pt x="1" y="668"/>
                </a:lnTo>
                <a:lnTo>
                  <a:pt x="2436" y="668"/>
                </a:lnTo>
                <a:lnTo>
                  <a:pt x="2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8"/>
          <p:cNvSpPr/>
          <p:nvPr/>
        </p:nvSpPr>
        <p:spPr>
          <a:xfrm>
            <a:off x="44422" y="1409563"/>
            <a:ext cx="137091" cy="39630"/>
          </a:xfrm>
          <a:custGeom>
            <a:avLst/>
            <a:gdLst/>
            <a:ahLst/>
            <a:cxnLst/>
            <a:rect l="l" t="t" r="r" b="b"/>
            <a:pathLst>
              <a:path w="4504" h="1302" extrusionOk="0">
                <a:moveTo>
                  <a:pt x="0" y="1"/>
                </a:moveTo>
                <a:lnTo>
                  <a:pt x="0" y="1302"/>
                </a:lnTo>
                <a:lnTo>
                  <a:pt x="4503" y="1302"/>
                </a:lnTo>
                <a:lnTo>
                  <a:pt x="4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8"/>
          <p:cNvSpPr/>
          <p:nvPr/>
        </p:nvSpPr>
        <p:spPr>
          <a:xfrm>
            <a:off x="-97703" y="651837"/>
            <a:ext cx="137091" cy="88360"/>
          </a:xfrm>
          <a:custGeom>
            <a:avLst/>
            <a:gdLst/>
            <a:ahLst/>
            <a:cxnLst/>
            <a:rect l="l" t="t" r="r" b="b"/>
            <a:pathLst>
              <a:path w="4504" h="2903" extrusionOk="0">
                <a:moveTo>
                  <a:pt x="0" y="0"/>
                </a:moveTo>
                <a:lnTo>
                  <a:pt x="0" y="2902"/>
                </a:lnTo>
                <a:lnTo>
                  <a:pt x="4503" y="2902"/>
                </a:lnTo>
                <a:lnTo>
                  <a:pt x="4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8"/>
          <p:cNvSpPr/>
          <p:nvPr/>
        </p:nvSpPr>
        <p:spPr>
          <a:xfrm>
            <a:off x="-166228" y="86894"/>
            <a:ext cx="274151" cy="77190"/>
          </a:xfrm>
          <a:custGeom>
            <a:avLst/>
            <a:gdLst/>
            <a:ahLst/>
            <a:cxnLst/>
            <a:rect l="l" t="t" r="r" b="b"/>
            <a:pathLst>
              <a:path w="9007" h="2536" extrusionOk="0">
                <a:moveTo>
                  <a:pt x="0" y="0"/>
                </a:moveTo>
                <a:lnTo>
                  <a:pt x="0" y="2535"/>
                </a:lnTo>
                <a:lnTo>
                  <a:pt x="9006" y="2535"/>
                </a:lnTo>
                <a:lnTo>
                  <a:pt x="9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28"/>
          <p:cNvSpPr/>
          <p:nvPr/>
        </p:nvSpPr>
        <p:spPr>
          <a:xfrm>
            <a:off x="8732905" y="2315017"/>
            <a:ext cx="120867" cy="33542"/>
          </a:xfrm>
          <a:custGeom>
            <a:avLst/>
            <a:gdLst/>
            <a:ahLst/>
            <a:cxnLst/>
            <a:rect l="l" t="t" r="r" b="b"/>
            <a:pathLst>
              <a:path w="3971" h="1102" extrusionOk="0">
                <a:moveTo>
                  <a:pt x="1" y="1"/>
                </a:moveTo>
                <a:lnTo>
                  <a:pt x="1" y="1102"/>
                </a:lnTo>
                <a:lnTo>
                  <a:pt x="3970" y="1102"/>
                </a:lnTo>
                <a:lnTo>
                  <a:pt x="39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8"/>
          <p:cNvSpPr/>
          <p:nvPr/>
        </p:nvSpPr>
        <p:spPr>
          <a:xfrm>
            <a:off x="9094275" y="130700"/>
            <a:ext cx="584857" cy="28100"/>
          </a:xfrm>
          <a:custGeom>
            <a:avLst/>
            <a:gdLst/>
            <a:ahLst/>
            <a:cxnLst/>
            <a:rect l="l" t="t" r="r" b="b"/>
            <a:pathLst>
              <a:path w="19215" h="1869" extrusionOk="0">
                <a:moveTo>
                  <a:pt x="1" y="1"/>
                </a:moveTo>
                <a:lnTo>
                  <a:pt x="1" y="1869"/>
                </a:lnTo>
                <a:lnTo>
                  <a:pt x="19215" y="1869"/>
                </a:lnTo>
                <a:lnTo>
                  <a:pt x="192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8"/>
          <p:cNvSpPr/>
          <p:nvPr/>
        </p:nvSpPr>
        <p:spPr>
          <a:xfrm>
            <a:off x="-51942" y="3263842"/>
            <a:ext cx="76155" cy="21337"/>
          </a:xfrm>
          <a:custGeom>
            <a:avLst/>
            <a:gdLst/>
            <a:ahLst/>
            <a:cxnLst/>
            <a:rect l="l" t="t" r="r" b="b"/>
            <a:pathLst>
              <a:path w="2502" h="701" extrusionOk="0">
                <a:moveTo>
                  <a:pt x="0" y="0"/>
                </a:moveTo>
                <a:lnTo>
                  <a:pt x="0" y="701"/>
                </a:lnTo>
                <a:lnTo>
                  <a:pt x="2502" y="701"/>
                </a:lnTo>
                <a:lnTo>
                  <a:pt x="2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8"/>
          <p:cNvSpPr/>
          <p:nvPr/>
        </p:nvSpPr>
        <p:spPr>
          <a:xfrm>
            <a:off x="120638" y="3752257"/>
            <a:ext cx="76185" cy="21337"/>
          </a:xfrm>
          <a:custGeom>
            <a:avLst/>
            <a:gdLst/>
            <a:ahLst/>
            <a:cxnLst/>
            <a:rect l="l" t="t" r="r" b="b"/>
            <a:pathLst>
              <a:path w="2503" h="701" extrusionOk="0">
                <a:moveTo>
                  <a:pt x="1" y="0"/>
                </a:moveTo>
                <a:lnTo>
                  <a:pt x="1" y="701"/>
                </a:lnTo>
                <a:lnTo>
                  <a:pt x="2503" y="701"/>
                </a:lnTo>
                <a:lnTo>
                  <a:pt x="2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8"/>
          <p:cNvSpPr/>
          <p:nvPr/>
        </p:nvSpPr>
        <p:spPr>
          <a:xfrm>
            <a:off x="69986" y="3340126"/>
            <a:ext cx="280228" cy="43124"/>
          </a:xfrm>
          <a:custGeom>
            <a:avLst/>
            <a:gdLst/>
            <a:ahLst/>
            <a:cxnLst/>
            <a:rect l="l" t="t" r="r" b="b"/>
            <a:pathLst>
              <a:path w="4638" h="2970" extrusionOk="0">
                <a:moveTo>
                  <a:pt x="1" y="1"/>
                </a:moveTo>
                <a:lnTo>
                  <a:pt x="1" y="2970"/>
                </a:lnTo>
                <a:lnTo>
                  <a:pt x="4638" y="2970"/>
                </a:lnTo>
                <a:lnTo>
                  <a:pt x="46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8"/>
          <p:cNvSpPr/>
          <p:nvPr/>
        </p:nvSpPr>
        <p:spPr>
          <a:xfrm>
            <a:off x="80550" y="3018698"/>
            <a:ext cx="281273" cy="52952"/>
          </a:xfrm>
          <a:custGeom>
            <a:avLst/>
            <a:gdLst/>
            <a:ahLst/>
            <a:cxnLst/>
            <a:rect l="l" t="t" r="r" b="b"/>
            <a:pathLst>
              <a:path w="9241" h="2603" extrusionOk="0">
                <a:moveTo>
                  <a:pt x="1" y="0"/>
                </a:moveTo>
                <a:lnTo>
                  <a:pt x="1" y="2602"/>
                </a:lnTo>
                <a:lnTo>
                  <a:pt x="9241" y="2602"/>
                </a:lnTo>
                <a:lnTo>
                  <a:pt x="92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8"/>
          <p:cNvSpPr/>
          <p:nvPr/>
        </p:nvSpPr>
        <p:spPr>
          <a:xfrm>
            <a:off x="104969" y="3463331"/>
            <a:ext cx="123881" cy="34547"/>
          </a:xfrm>
          <a:custGeom>
            <a:avLst/>
            <a:gdLst/>
            <a:ahLst/>
            <a:cxnLst/>
            <a:rect l="l" t="t" r="r" b="b"/>
            <a:pathLst>
              <a:path w="4070" h="1135" extrusionOk="0">
                <a:moveTo>
                  <a:pt x="0" y="0"/>
                </a:moveTo>
                <a:lnTo>
                  <a:pt x="0"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8"/>
          <p:cNvSpPr/>
          <p:nvPr/>
        </p:nvSpPr>
        <p:spPr>
          <a:xfrm>
            <a:off x="-253986" y="3400902"/>
            <a:ext cx="123881" cy="34547"/>
          </a:xfrm>
          <a:custGeom>
            <a:avLst/>
            <a:gdLst/>
            <a:ahLst/>
            <a:cxnLst/>
            <a:rect l="l" t="t" r="r" b="b"/>
            <a:pathLst>
              <a:path w="4070" h="1135" extrusionOk="0">
                <a:moveTo>
                  <a:pt x="0" y="1"/>
                </a:moveTo>
                <a:lnTo>
                  <a:pt x="0" y="1135"/>
                </a:lnTo>
                <a:lnTo>
                  <a:pt x="4070" y="1135"/>
                </a:lnTo>
                <a:lnTo>
                  <a:pt x="40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8"/>
          <p:cNvSpPr/>
          <p:nvPr/>
        </p:nvSpPr>
        <p:spPr>
          <a:xfrm>
            <a:off x="9011213" y="3758046"/>
            <a:ext cx="141139" cy="39630"/>
          </a:xfrm>
          <a:custGeom>
            <a:avLst/>
            <a:gdLst/>
            <a:ahLst/>
            <a:cxnLst/>
            <a:rect l="l" t="t" r="r" b="b"/>
            <a:pathLst>
              <a:path w="4637" h="1302" extrusionOk="0">
                <a:moveTo>
                  <a:pt x="0" y="1"/>
                </a:moveTo>
                <a:lnTo>
                  <a:pt x="0" y="1302"/>
                </a:lnTo>
                <a:lnTo>
                  <a:pt x="4637" y="1302"/>
                </a:lnTo>
                <a:lnTo>
                  <a:pt x="4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8"/>
          <p:cNvSpPr/>
          <p:nvPr/>
        </p:nvSpPr>
        <p:spPr>
          <a:xfrm>
            <a:off x="-377926" y="1091475"/>
            <a:ext cx="280238" cy="79198"/>
          </a:xfrm>
          <a:custGeom>
            <a:avLst/>
            <a:gdLst/>
            <a:ahLst/>
            <a:cxnLst/>
            <a:rect l="l" t="t" r="r" b="b"/>
            <a:pathLst>
              <a:path w="9207" h="2602" extrusionOk="0">
                <a:moveTo>
                  <a:pt x="0" y="0"/>
                </a:moveTo>
                <a:lnTo>
                  <a:pt x="0" y="2602"/>
                </a:lnTo>
                <a:lnTo>
                  <a:pt x="9207" y="2602"/>
                </a:lnTo>
                <a:lnTo>
                  <a:pt x="9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8"/>
          <p:cNvSpPr/>
          <p:nvPr/>
        </p:nvSpPr>
        <p:spPr>
          <a:xfrm>
            <a:off x="248246" y="47038"/>
            <a:ext cx="123881" cy="34547"/>
          </a:xfrm>
          <a:custGeom>
            <a:avLst/>
            <a:gdLst/>
            <a:ahLst/>
            <a:cxnLst/>
            <a:rect l="l" t="t" r="r" b="b"/>
            <a:pathLst>
              <a:path w="4070" h="1135" extrusionOk="0">
                <a:moveTo>
                  <a:pt x="0" y="0"/>
                </a:moveTo>
                <a:lnTo>
                  <a:pt x="0" y="1134"/>
                </a:lnTo>
                <a:lnTo>
                  <a:pt x="4070" y="1134"/>
                </a:lnTo>
                <a:lnTo>
                  <a:pt x="40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8"/>
          <p:cNvSpPr/>
          <p:nvPr/>
        </p:nvSpPr>
        <p:spPr>
          <a:xfrm>
            <a:off x="9100564" y="4992687"/>
            <a:ext cx="281273" cy="79229"/>
          </a:xfrm>
          <a:custGeom>
            <a:avLst/>
            <a:gdLst/>
            <a:ahLst/>
            <a:cxnLst/>
            <a:rect l="l" t="t" r="r" b="b"/>
            <a:pathLst>
              <a:path w="9241" h="2603" extrusionOk="0">
                <a:moveTo>
                  <a:pt x="1" y="0"/>
                </a:moveTo>
                <a:lnTo>
                  <a:pt x="1" y="2602"/>
                </a:lnTo>
                <a:lnTo>
                  <a:pt x="9241" y="2602"/>
                </a:lnTo>
                <a:lnTo>
                  <a:pt x="92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8"/>
          <p:cNvSpPr/>
          <p:nvPr/>
        </p:nvSpPr>
        <p:spPr>
          <a:xfrm>
            <a:off x="313287" y="5124118"/>
            <a:ext cx="151628" cy="42566"/>
          </a:xfrm>
          <a:custGeom>
            <a:avLst/>
            <a:gdLst/>
            <a:ahLst/>
            <a:cxnLst/>
            <a:rect l="l" t="t" r="r" b="b"/>
            <a:pathLst>
              <a:path w="4638" h="1302" extrusionOk="0">
                <a:moveTo>
                  <a:pt x="1" y="1"/>
                </a:moveTo>
                <a:lnTo>
                  <a:pt x="1" y="1302"/>
                </a:lnTo>
                <a:lnTo>
                  <a:pt x="4637" y="1302"/>
                </a:lnTo>
                <a:lnTo>
                  <a:pt x="46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8"/>
          <p:cNvSpPr/>
          <p:nvPr/>
        </p:nvSpPr>
        <p:spPr>
          <a:xfrm>
            <a:off x="-398556" y="2162781"/>
            <a:ext cx="629313" cy="62150"/>
          </a:xfrm>
          <a:custGeom>
            <a:avLst/>
            <a:gdLst/>
            <a:ahLst/>
            <a:cxnLst/>
            <a:rect l="l" t="t" r="r" b="b"/>
            <a:pathLst>
              <a:path w="76489" h="702" extrusionOk="0">
                <a:moveTo>
                  <a:pt x="1" y="1"/>
                </a:moveTo>
                <a:lnTo>
                  <a:pt x="1" y="701"/>
                </a:lnTo>
                <a:lnTo>
                  <a:pt x="76489" y="701"/>
                </a:lnTo>
                <a:lnTo>
                  <a:pt x="764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8"/>
          <p:cNvSpPr/>
          <p:nvPr/>
        </p:nvSpPr>
        <p:spPr>
          <a:xfrm>
            <a:off x="8914877" y="4465237"/>
            <a:ext cx="266117" cy="42566"/>
          </a:xfrm>
          <a:custGeom>
            <a:avLst/>
            <a:gdLst/>
            <a:ahLst/>
            <a:cxnLst/>
            <a:rect l="l" t="t" r="r" b="b"/>
            <a:pathLst>
              <a:path w="8140" h="1302" extrusionOk="0">
                <a:moveTo>
                  <a:pt x="1" y="1"/>
                </a:moveTo>
                <a:lnTo>
                  <a:pt x="1" y="1301"/>
                </a:lnTo>
                <a:lnTo>
                  <a:pt x="8140" y="1301"/>
                </a:lnTo>
                <a:lnTo>
                  <a:pt x="8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8"/>
          <p:cNvSpPr/>
          <p:nvPr/>
        </p:nvSpPr>
        <p:spPr>
          <a:xfrm>
            <a:off x="8752265" y="4496288"/>
            <a:ext cx="234503" cy="38218"/>
          </a:xfrm>
          <a:custGeom>
            <a:avLst/>
            <a:gdLst/>
            <a:ahLst/>
            <a:cxnLst/>
            <a:rect l="l" t="t" r="r" b="b"/>
            <a:pathLst>
              <a:path w="7173" h="1169" extrusionOk="0">
                <a:moveTo>
                  <a:pt x="1" y="1"/>
                </a:moveTo>
                <a:lnTo>
                  <a:pt x="1" y="1168"/>
                </a:lnTo>
                <a:lnTo>
                  <a:pt x="7172" y="1168"/>
                </a:lnTo>
                <a:lnTo>
                  <a:pt x="7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8"/>
          <p:cNvSpPr/>
          <p:nvPr/>
        </p:nvSpPr>
        <p:spPr>
          <a:xfrm>
            <a:off x="9070484" y="4590475"/>
            <a:ext cx="531178" cy="74229"/>
          </a:xfrm>
          <a:custGeom>
            <a:avLst/>
            <a:gdLst/>
            <a:ahLst/>
            <a:cxnLst/>
            <a:rect l="l" t="t" r="r" b="b"/>
            <a:pathLst>
              <a:path w="24752" h="2270" extrusionOk="0">
                <a:moveTo>
                  <a:pt x="1" y="1"/>
                </a:moveTo>
                <a:lnTo>
                  <a:pt x="1" y="2269"/>
                </a:lnTo>
                <a:lnTo>
                  <a:pt x="24752" y="2269"/>
                </a:lnTo>
                <a:lnTo>
                  <a:pt x="247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8"/>
          <p:cNvSpPr/>
          <p:nvPr/>
        </p:nvSpPr>
        <p:spPr>
          <a:xfrm>
            <a:off x="-354569" y="4742224"/>
            <a:ext cx="80750" cy="22950"/>
          </a:xfrm>
          <a:custGeom>
            <a:avLst/>
            <a:gdLst/>
            <a:ahLst/>
            <a:cxnLst/>
            <a:rect l="l" t="t" r="r" b="b"/>
            <a:pathLst>
              <a:path w="2470" h="702" extrusionOk="0">
                <a:moveTo>
                  <a:pt x="1" y="1"/>
                </a:moveTo>
                <a:lnTo>
                  <a:pt x="1" y="701"/>
                </a:lnTo>
                <a:lnTo>
                  <a:pt x="2469" y="701"/>
                </a:lnTo>
                <a:lnTo>
                  <a:pt x="2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8"/>
          <p:cNvSpPr/>
          <p:nvPr/>
        </p:nvSpPr>
        <p:spPr>
          <a:xfrm>
            <a:off x="134275" y="1004838"/>
            <a:ext cx="151639" cy="71724"/>
          </a:xfrm>
          <a:custGeom>
            <a:avLst/>
            <a:gdLst/>
            <a:ahLst/>
            <a:cxnLst/>
            <a:rect l="l" t="t" r="r" b="b"/>
            <a:pathLst>
              <a:path w="4638" h="2969" extrusionOk="0">
                <a:moveTo>
                  <a:pt x="1" y="0"/>
                </a:moveTo>
                <a:lnTo>
                  <a:pt x="1" y="2969"/>
                </a:lnTo>
                <a:lnTo>
                  <a:pt x="4637" y="2969"/>
                </a:lnTo>
                <a:lnTo>
                  <a:pt x="46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8"/>
          <p:cNvSpPr/>
          <p:nvPr/>
        </p:nvSpPr>
        <p:spPr>
          <a:xfrm>
            <a:off x="-279868" y="4863824"/>
            <a:ext cx="302111" cy="85099"/>
          </a:xfrm>
          <a:custGeom>
            <a:avLst/>
            <a:gdLst/>
            <a:ahLst/>
            <a:cxnLst/>
            <a:rect l="l" t="t" r="r" b="b"/>
            <a:pathLst>
              <a:path w="9241" h="2603" extrusionOk="0">
                <a:moveTo>
                  <a:pt x="0" y="1"/>
                </a:moveTo>
                <a:lnTo>
                  <a:pt x="0" y="2602"/>
                </a:lnTo>
                <a:lnTo>
                  <a:pt x="9240" y="2602"/>
                </a:lnTo>
                <a:lnTo>
                  <a:pt x="92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8"/>
          <p:cNvSpPr/>
          <p:nvPr/>
        </p:nvSpPr>
        <p:spPr>
          <a:xfrm>
            <a:off x="-49221" y="5071568"/>
            <a:ext cx="133091" cy="38185"/>
          </a:xfrm>
          <a:custGeom>
            <a:avLst/>
            <a:gdLst/>
            <a:ahLst/>
            <a:cxnLst/>
            <a:rect l="l" t="t" r="r" b="b"/>
            <a:pathLst>
              <a:path w="4071" h="1168" extrusionOk="0">
                <a:moveTo>
                  <a:pt x="1" y="0"/>
                </a:moveTo>
                <a:lnTo>
                  <a:pt x="1" y="1168"/>
                </a:lnTo>
                <a:lnTo>
                  <a:pt x="4070" y="1168"/>
                </a:lnTo>
                <a:lnTo>
                  <a:pt x="40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8"/>
          <p:cNvSpPr/>
          <p:nvPr/>
        </p:nvSpPr>
        <p:spPr>
          <a:xfrm>
            <a:off x="62260" y="4556447"/>
            <a:ext cx="181549" cy="28100"/>
          </a:xfrm>
          <a:custGeom>
            <a:avLst/>
            <a:gdLst/>
            <a:ahLst/>
            <a:cxnLst/>
            <a:rect l="l" t="t" r="r" b="b"/>
            <a:pathLst>
              <a:path w="2503" h="701" extrusionOk="0">
                <a:moveTo>
                  <a:pt x="1" y="0"/>
                </a:moveTo>
                <a:lnTo>
                  <a:pt x="1" y="701"/>
                </a:lnTo>
                <a:lnTo>
                  <a:pt x="2503" y="701"/>
                </a:lnTo>
                <a:lnTo>
                  <a:pt x="25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8"/>
          <p:cNvSpPr/>
          <p:nvPr/>
        </p:nvSpPr>
        <p:spPr>
          <a:xfrm>
            <a:off x="-123731" y="4182124"/>
            <a:ext cx="81829" cy="22917"/>
          </a:xfrm>
          <a:custGeom>
            <a:avLst/>
            <a:gdLst/>
            <a:ahLst/>
            <a:cxnLst/>
            <a:rect l="l" t="t" r="r" b="b"/>
            <a:pathLst>
              <a:path w="2503" h="701" extrusionOk="0">
                <a:moveTo>
                  <a:pt x="1" y="0"/>
                </a:moveTo>
                <a:lnTo>
                  <a:pt x="1" y="701"/>
                </a:lnTo>
                <a:lnTo>
                  <a:pt x="2502" y="701"/>
                </a:lnTo>
                <a:lnTo>
                  <a:pt x="2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8"/>
          <p:cNvSpPr/>
          <p:nvPr/>
        </p:nvSpPr>
        <p:spPr>
          <a:xfrm>
            <a:off x="-152408" y="4496836"/>
            <a:ext cx="134170" cy="37139"/>
          </a:xfrm>
          <a:custGeom>
            <a:avLst/>
            <a:gdLst/>
            <a:ahLst/>
            <a:cxnLst/>
            <a:rect l="l" t="t" r="r" b="b"/>
            <a:pathLst>
              <a:path w="4104" h="1136" extrusionOk="0">
                <a:moveTo>
                  <a:pt x="1" y="1"/>
                </a:moveTo>
                <a:lnTo>
                  <a:pt x="1" y="1135"/>
                </a:lnTo>
                <a:lnTo>
                  <a:pt x="4104" y="1135"/>
                </a:lnTo>
                <a:lnTo>
                  <a:pt x="41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8"/>
          <p:cNvSpPr/>
          <p:nvPr/>
        </p:nvSpPr>
        <p:spPr>
          <a:xfrm>
            <a:off x="8831074" y="1511100"/>
            <a:ext cx="960254" cy="52948"/>
          </a:xfrm>
          <a:custGeom>
            <a:avLst/>
            <a:gdLst/>
            <a:ahLst/>
            <a:cxnLst/>
            <a:rect l="l" t="t" r="r" b="b"/>
            <a:pathLst>
              <a:path w="24752" h="2236" extrusionOk="0">
                <a:moveTo>
                  <a:pt x="1" y="0"/>
                </a:moveTo>
                <a:lnTo>
                  <a:pt x="1" y="2235"/>
                </a:lnTo>
                <a:lnTo>
                  <a:pt x="24752" y="2235"/>
                </a:lnTo>
                <a:lnTo>
                  <a:pt x="24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8"/>
          <p:cNvSpPr/>
          <p:nvPr/>
        </p:nvSpPr>
        <p:spPr>
          <a:xfrm>
            <a:off x="8607795" y="698109"/>
            <a:ext cx="181549" cy="62174"/>
          </a:xfrm>
          <a:custGeom>
            <a:avLst/>
            <a:gdLst/>
            <a:ahLst/>
            <a:cxnLst/>
            <a:rect l="l" t="t" r="r" b="b"/>
            <a:pathLst>
              <a:path w="2503" h="702" extrusionOk="0">
                <a:moveTo>
                  <a:pt x="0" y="1"/>
                </a:moveTo>
                <a:lnTo>
                  <a:pt x="0"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8"/>
          <p:cNvSpPr/>
          <p:nvPr/>
        </p:nvSpPr>
        <p:spPr>
          <a:xfrm>
            <a:off x="8597400" y="124237"/>
            <a:ext cx="302111" cy="62153"/>
          </a:xfrm>
          <a:custGeom>
            <a:avLst/>
            <a:gdLst/>
            <a:ahLst/>
            <a:cxnLst/>
            <a:rect l="l" t="t" r="r" b="b"/>
            <a:pathLst>
              <a:path w="9241" h="2603" extrusionOk="0">
                <a:moveTo>
                  <a:pt x="0" y="0"/>
                </a:moveTo>
                <a:lnTo>
                  <a:pt x="0" y="2602"/>
                </a:lnTo>
                <a:lnTo>
                  <a:pt x="9240" y="2602"/>
                </a:lnTo>
                <a:lnTo>
                  <a:pt x="92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8"/>
          <p:cNvSpPr/>
          <p:nvPr/>
        </p:nvSpPr>
        <p:spPr>
          <a:xfrm>
            <a:off x="8972121" y="1455973"/>
            <a:ext cx="276620" cy="67727"/>
          </a:xfrm>
          <a:custGeom>
            <a:avLst/>
            <a:gdLst/>
            <a:ahLst/>
            <a:cxnLst/>
            <a:rect l="l" t="t" r="r" b="b"/>
            <a:pathLst>
              <a:path w="4637" h="2937" extrusionOk="0">
                <a:moveTo>
                  <a:pt x="0" y="1"/>
                </a:moveTo>
                <a:lnTo>
                  <a:pt x="0" y="2936"/>
                </a:lnTo>
                <a:lnTo>
                  <a:pt x="4637" y="2936"/>
                </a:lnTo>
                <a:lnTo>
                  <a:pt x="46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8"/>
          <p:cNvSpPr/>
          <p:nvPr/>
        </p:nvSpPr>
        <p:spPr>
          <a:xfrm>
            <a:off x="8873024" y="1879671"/>
            <a:ext cx="133058" cy="38218"/>
          </a:xfrm>
          <a:custGeom>
            <a:avLst/>
            <a:gdLst/>
            <a:ahLst/>
            <a:cxnLst/>
            <a:rect l="l" t="t" r="r" b="b"/>
            <a:pathLst>
              <a:path w="4070" h="1169" extrusionOk="0">
                <a:moveTo>
                  <a:pt x="0" y="1"/>
                </a:moveTo>
                <a:lnTo>
                  <a:pt x="0" y="1168"/>
                </a:lnTo>
                <a:lnTo>
                  <a:pt x="4070" y="1168"/>
                </a:lnTo>
                <a:lnTo>
                  <a:pt x="40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8"/>
          <p:cNvSpPr/>
          <p:nvPr/>
        </p:nvSpPr>
        <p:spPr>
          <a:xfrm>
            <a:off x="-579762" y="2863401"/>
            <a:ext cx="531122" cy="74225"/>
          </a:xfrm>
          <a:custGeom>
            <a:avLst/>
            <a:gdLst/>
            <a:ahLst/>
            <a:cxnLst/>
            <a:rect l="l" t="t" r="r" b="b"/>
            <a:pathLst>
              <a:path w="16246" h="2603" extrusionOk="0">
                <a:moveTo>
                  <a:pt x="0" y="1"/>
                </a:moveTo>
                <a:lnTo>
                  <a:pt x="0" y="2602"/>
                </a:lnTo>
                <a:lnTo>
                  <a:pt x="16245" y="2602"/>
                </a:lnTo>
                <a:lnTo>
                  <a:pt x="162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8"/>
          <p:cNvSpPr/>
          <p:nvPr/>
        </p:nvSpPr>
        <p:spPr>
          <a:xfrm>
            <a:off x="-387275" y="386675"/>
            <a:ext cx="629320" cy="42549"/>
          </a:xfrm>
          <a:custGeom>
            <a:avLst/>
            <a:gdLst/>
            <a:ahLst/>
            <a:cxnLst/>
            <a:rect l="l" t="t" r="r" b="b"/>
            <a:pathLst>
              <a:path w="24752" h="2269" extrusionOk="0">
                <a:moveTo>
                  <a:pt x="1" y="0"/>
                </a:moveTo>
                <a:lnTo>
                  <a:pt x="1" y="2269"/>
                </a:lnTo>
                <a:lnTo>
                  <a:pt x="24752" y="2269"/>
                </a:lnTo>
                <a:lnTo>
                  <a:pt x="24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8"/>
          <p:cNvSpPr/>
          <p:nvPr/>
        </p:nvSpPr>
        <p:spPr>
          <a:xfrm>
            <a:off x="9233900" y="2021250"/>
            <a:ext cx="204350" cy="32550"/>
          </a:xfrm>
          <a:custGeom>
            <a:avLst/>
            <a:gdLst/>
            <a:ahLst/>
            <a:cxnLst/>
            <a:rect l="l" t="t" r="r" b="b"/>
            <a:pathLst>
              <a:path w="8174" h="1302" extrusionOk="0">
                <a:moveTo>
                  <a:pt x="1" y="1"/>
                </a:moveTo>
                <a:lnTo>
                  <a:pt x="1" y="1302"/>
                </a:lnTo>
                <a:lnTo>
                  <a:pt x="8173" y="1302"/>
                </a:lnTo>
                <a:lnTo>
                  <a:pt x="81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8"/>
          <p:cNvSpPr/>
          <p:nvPr/>
        </p:nvSpPr>
        <p:spPr>
          <a:xfrm>
            <a:off x="9108125" y="2921650"/>
            <a:ext cx="406150" cy="65075"/>
          </a:xfrm>
          <a:custGeom>
            <a:avLst/>
            <a:gdLst/>
            <a:ahLst/>
            <a:cxnLst/>
            <a:rect l="l" t="t" r="r" b="b"/>
            <a:pathLst>
              <a:path w="16246" h="2603" extrusionOk="0">
                <a:moveTo>
                  <a:pt x="0" y="1"/>
                </a:moveTo>
                <a:lnTo>
                  <a:pt x="0" y="2603"/>
                </a:lnTo>
                <a:lnTo>
                  <a:pt x="16245" y="2603"/>
                </a:lnTo>
                <a:lnTo>
                  <a:pt x="162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8"/>
          <p:cNvSpPr/>
          <p:nvPr/>
        </p:nvSpPr>
        <p:spPr>
          <a:xfrm>
            <a:off x="8875325" y="3611550"/>
            <a:ext cx="128450" cy="35900"/>
          </a:xfrm>
          <a:custGeom>
            <a:avLst/>
            <a:gdLst/>
            <a:ahLst/>
            <a:cxnLst/>
            <a:rect l="l" t="t" r="r" b="b"/>
            <a:pathLst>
              <a:path w="5138" h="1436" extrusionOk="0">
                <a:moveTo>
                  <a:pt x="1" y="1"/>
                </a:moveTo>
                <a:lnTo>
                  <a:pt x="1" y="1435"/>
                </a:lnTo>
                <a:lnTo>
                  <a:pt x="5138" y="1435"/>
                </a:lnTo>
                <a:lnTo>
                  <a:pt x="51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8"/>
          <p:cNvSpPr/>
          <p:nvPr/>
        </p:nvSpPr>
        <p:spPr>
          <a:xfrm rot="10800000" flipH="1">
            <a:off x="8738100" y="3387914"/>
            <a:ext cx="181552" cy="32125"/>
          </a:xfrm>
          <a:custGeom>
            <a:avLst/>
            <a:gdLst/>
            <a:ahLst/>
            <a:cxnLst/>
            <a:rect l="l" t="t" r="r" b="b"/>
            <a:pathLst>
              <a:path w="4370" h="702" extrusionOk="0">
                <a:moveTo>
                  <a:pt x="0" y="1"/>
                </a:moveTo>
                <a:lnTo>
                  <a:pt x="0" y="701"/>
                </a:lnTo>
                <a:lnTo>
                  <a:pt x="4370" y="701"/>
                </a:lnTo>
                <a:lnTo>
                  <a:pt x="43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8"/>
          <p:cNvSpPr/>
          <p:nvPr/>
        </p:nvSpPr>
        <p:spPr>
          <a:xfrm>
            <a:off x="8756925" y="5015900"/>
            <a:ext cx="225175" cy="36725"/>
          </a:xfrm>
          <a:custGeom>
            <a:avLst/>
            <a:gdLst/>
            <a:ahLst/>
            <a:cxnLst/>
            <a:rect l="l" t="t" r="r" b="b"/>
            <a:pathLst>
              <a:path w="9007" h="1469" extrusionOk="0">
                <a:moveTo>
                  <a:pt x="0" y="0"/>
                </a:moveTo>
                <a:lnTo>
                  <a:pt x="0" y="1468"/>
                </a:lnTo>
                <a:lnTo>
                  <a:pt x="9007" y="1468"/>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8"/>
          <p:cNvSpPr/>
          <p:nvPr/>
        </p:nvSpPr>
        <p:spPr>
          <a:xfrm rot="-5400000" flipH="1">
            <a:off x="2459211" y="-277785"/>
            <a:ext cx="1237974" cy="30976"/>
          </a:xfrm>
          <a:custGeom>
            <a:avLst/>
            <a:gdLst/>
            <a:ahLst/>
            <a:cxnLst/>
            <a:rect l="l" t="t" r="r" b="b"/>
            <a:pathLst>
              <a:path w="76489" h="702" extrusionOk="0">
                <a:moveTo>
                  <a:pt x="1" y="1"/>
                </a:moveTo>
                <a:lnTo>
                  <a:pt x="1" y="701"/>
                </a:lnTo>
                <a:lnTo>
                  <a:pt x="76489" y="701"/>
                </a:lnTo>
                <a:lnTo>
                  <a:pt x="7648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8"/>
          <p:cNvSpPr/>
          <p:nvPr/>
        </p:nvSpPr>
        <p:spPr>
          <a:xfrm rot="5400000">
            <a:off x="5577069" y="302056"/>
            <a:ext cx="131305" cy="43126"/>
          </a:xfrm>
          <a:custGeom>
            <a:avLst/>
            <a:gdLst/>
            <a:ahLst/>
            <a:cxnLst/>
            <a:rect l="l" t="t" r="r" b="b"/>
            <a:pathLst>
              <a:path w="4371" h="702" extrusionOk="0">
                <a:moveTo>
                  <a:pt x="0" y="1"/>
                </a:moveTo>
                <a:lnTo>
                  <a:pt x="0" y="701"/>
                </a:lnTo>
                <a:lnTo>
                  <a:pt x="4370" y="701"/>
                </a:lnTo>
                <a:lnTo>
                  <a:pt x="43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8"/>
          <p:cNvSpPr/>
          <p:nvPr/>
        </p:nvSpPr>
        <p:spPr>
          <a:xfrm rot="5400000">
            <a:off x="3169360" y="292600"/>
            <a:ext cx="244576" cy="39085"/>
          </a:xfrm>
          <a:custGeom>
            <a:avLst/>
            <a:gdLst/>
            <a:ahLst/>
            <a:cxnLst/>
            <a:rect l="l" t="t" r="r" b="b"/>
            <a:pathLst>
              <a:path w="8141" h="1301" extrusionOk="0">
                <a:moveTo>
                  <a:pt x="1" y="0"/>
                </a:moveTo>
                <a:lnTo>
                  <a:pt x="1" y="1301"/>
                </a:lnTo>
                <a:lnTo>
                  <a:pt x="8140" y="1301"/>
                </a:lnTo>
                <a:lnTo>
                  <a:pt x="81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8"/>
          <p:cNvSpPr/>
          <p:nvPr/>
        </p:nvSpPr>
        <p:spPr>
          <a:xfrm rot="5400000">
            <a:off x="2968732" y="-296311"/>
            <a:ext cx="577267" cy="56149"/>
          </a:xfrm>
          <a:custGeom>
            <a:avLst/>
            <a:gdLst/>
            <a:ahLst/>
            <a:cxnLst/>
            <a:rect l="l" t="t" r="r" b="b"/>
            <a:pathLst>
              <a:path w="19215" h="1869" extrusionOk="0">
                <a:moveTo>
                  <a:pt x="0" y="0"/>
                </a:moveTo>
                <a:lnTo>
                  <a:pt x="0" y="1868"/>
                </a:lnTo>
                <a:lnTo>
                  <a:pt x="19214" y="1868"/>
                </a:lnTo>
                <a:lnTo>
                  <a:pt x="192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8"/>
          <p:cNvSpPr/>
          <p:nvPr/>
        </p:nvSpPr>
        <p:spPr>
          <a:xfrm rot="5400000">
            <a:off x="2209039" y="164437"/>
            <a:ext cx="378243" cy="55151"/>
          </a:xfrm>
          <a:custGeom>
            <a:avLst/>
            <a:gdLst/>
            <a:ahLst/>
            <a:cxnLst/>
            <a:rect l="l" t="t" r="r" b="b"/>
            <a:pathLst>
              <a:path w="16279" h="2603" extrusionOk="0">
                <a:moveTo>
                  <a:pt x="0" y="0"/>
                </a:moveTo>
                <a:lnTo>
                  <a:pt x="0" y="2602"/>
                </a:lnTo>
                <a:lnTo>
                  <a:pt x="16278" y="2602"/>
                </a:lnTo>
                <a:lnTo>
                  <a:pt x="16278"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8"/>
          <p:cNvSpPr/>
          <p:nvPr/>
        </p:nvSpPr>
        <p:spPr>
          <a:xfrm rot="-5400000" flipH="1">
            <a:off x="6294916" y="61539"/>
            <a:ext cx="681471" cy="40074"/>
          </a:xfrm>
          <a:custGeom>
            <a:avLst/>
            <a:gdLst/>
            <a:ahLst/>
            <a:cxnLst/>
            <a:rect l="l" t="t" r="r" b="b"/>
            <a:pathLst>
              <a:path w="7173" h="1135" extrusionOk="0">
                <a:moveTo>
                  <a:pt x="0" y="0"/>
                </a:moveTo>
                <a:lnTo>
                  <a:pt x="0" y="1134"/>
                </a:lnTo>
                <a:lnTo>
                  <a:pt x="7172" y="1134"/>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8"/>
          <p:cNvSpPr/>
          <p:nvPr/>
        </p:nvSpPr>
        <p:spPr>
          <a:xfrm rot="5400000">
            <a:off x="4750576" y="309438"/>
            <a:ext cx="216486" cy="35120"/>
          </a:xfrm>
          <a:custGeom>
            <a:avLst/>
            <a:gdLst/>
            <a:ahLst/>
            <a:cxnLst/>
            <a:rect l="l" t="t" r="r" b="b"/>
            <a:pathLst>
              <a:path w="7206" h="1169" extrusionOk="0">
                <a:moveTo>
                  <a:pt x="0" y="1"/>
                </a:moveTo>
                <a:lnTo>
                  <a:pt x="0" y="1168"/>
                </a:lnTo>
                <a:lnTo>
                  <a:pt x="7205" y="1168"/>
                </a:lnTo>
                <a:lnTo>
                  <a:pt x="720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8"/>
          <p:cNvSpPr/>
          <p:nvPr/>
        </p:nvSpPr>
        <p:spPr>
          <a:xfrm rot="-5400000" flipH="1">
            <a:off x="3642154" y="-245900"/>
            <a:ext cx="743577" cy="28099"/>
          </a:xfrm>
          <a:custGeom>
            <a:avLst/>
            <a:gdLst/>
            <a:ahLst/>
            <a:cxnLst/>
            <a:rect l="l" t="t" r="r" b="b"/>
            <a:pathLst>
              <a:path w="43465" h="702" extrusionOk="0">
                <a:moveTo>
                  <a:pt x="0" y="1"/>
                </a:moveTo>
                <a:lnTo>
                  <a:pt x="0" y="701"/>
                </a:lnTo>
                <a:lnTo>
                  <a:pt x="43465" y="701"/>
                </a:lnTo>
                <a:lnTo>
                  <a:pt x="4346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8"/>
          <p:cNvSpPr/>
          <p:nvPr/>
        </p:nvSpPr>
        <p:spPr>
          <a:xfrm rot="5400000">
            <a:off x="3853124" y="-790871"/>
            <a:ext cx="74205" cy="21090"/>
          </a:xfrm>
          <a:custGeom>
            <a:avLst/>
            <a:gdLst/>
            <a:ahLst/>
            <a:cxnLst/>
            <a:rect l="l" t="t" r="r" b="b"/>
            <a:pathLst>
              <a:path w="2470" h="702" extrusionOk="0">
                <a:moveTo>
                  <a:pt x="1" y="1"/>
                </a:moveTo>
                <a:lnTo>
                  <a:pt x="1" y="701"/>
                </a:lnTo>
                <a:lnTo>
                  <a:pt x="2469" y="701"/>
                </a:lnTo>
                <a:lnTo>
                  <a:pt x="246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8"/>
          <p:cNvSpPr/>
          <p:nvPr/>
        </p:nvSpPr>
        <p:spPr>
          <a:xfrm rot="5400000">
            <a:off x="3680766" y="-532469"/>
            <a:ext cx="139307" cy="39115"/>
          </a:xfrm>
          <a:custGeom>
            <a:avLst/>
            <a:gdLst/>
            <a:ahLst/>
            <a:cxnLst/>
            <a:rect l="l" t="t" r="r" b="b"/>
            <a:pathLst>
              <a:path w="4637" h="1302" extrusionOk="0">
                <a:moveTo>
                  <a:pt x="0" y="0"/>
                </a:moveTo>
                <a:lnTo>
                  <a:pt x="0" y="1301"/>
                </a:lnTo>
                <a:lnTo>
                  <a:pt x="4637" y="1301"/>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8"/>
          <p:cNvSpPr/>
          <p:nvPr/>
        </p:nvSpPr>
        <p:spPr>
          <a:xfrm rot="5400000">
            <a:off x="3516405" y="-220109"/>
            <a:ext cx="328755" cy="56149"/>
          </a:xfrm>
          <a:custGeom>
            <a:avLst/>
            <a:gdLst/>
            <a:ahLst/>
            <a:cxnLst/>
            <a:rect l="l" t="t" r="r" b="b"/>
            <a:pathLst>
              <a:path w="10943" h="1869" extrusionOk="0">
                <a:moveTo>
                  <a:pt x="1" y="1"/>
                </a:moveTo>
                <a:lnTo>
                  <a:pt x="1" y="1869"/>
                </a:lnTo>
                <a:lnTo>
                  <a:pt x="10942" y="1869"/>
                </a:lnTo>
                <a:lnTo>
                  <a:pt x="1094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8"/>
          <p:cNvSpPr/>
          <p:nvPr/>
        </p:nvSpPr>
        <p:spPr>
          <a:xfrm rot="5400000">
            <a:off x="3717331" y="-821424"/>
            <a:ext cx="122303" cy="34098"/>
          </a:xfrm>
          <a:custGeom>
            <a:avLst/>
            <a:gdLst/>
            <a:ahLst/>
            <a:cxnLst/>
            <a:rect l="l" t="t" r="r" b="b"/>
            <a:pathLst>
              <a:path w="4071" h="1135" extrusionOk="0">
                <a:moveTo>
                  <a:pt x="0" y="0"/>
                </a:moveTo>
                <a:lnTo>
                  <a:pt x="0"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8"/>
          <p:cNvSpPr/>
          <p:nvPr/>
        </p:nvSpPr>
        <p:spPr>
          <a:xfrm rot="5400000">
            <a:off x="4141740" y="-125467"/>
            <a:ext cx="681484" cy="55151"/>
          </a:xfrm>
          <a:custGeom>
            <a:avLst/>
            <a:gdLst/>
            <a:ahLst/>
            <a:cxnLst/>
            <a:rect l="l" t="t" r="r" b="b"/>
            <a:pathLst>
              <a:path w="22684" h="702" extrusionOk="0">
                <a:moveTo>
                  <a:pt x="1" y="1"/>
                </a:moveTo>
                <a:lnTo>
                  <a:pt x="1" y="701"/>
                </a:lnTo>
                <a:lnTo>
                  <a:pt x="22683" y="701"/>
                </a:lnTo>
                <a:lnTo>
                  <a:pt x="22683"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8"/>
          <p:cNvSpPr/>
          <p:nvPr/>
        </p:nvSpPr>
        <p:spPr>
          <a:xfrm rot="5400000">
            <a:off x="4363215" y="-290813"/>
            <a:ext cx="74205" cy="21090"/>
          </a:xfrm>
          <a:custGeom>
            <a:avLst/>
            <a:gdLst/>
            <a:ahLst/>
            <a:cxnLst/>
            <a:rect l="l" t="t" r="r" b="b"/>
            <a:pathLst>
              <a:path w="2470" h="702" extrusionOk="0">
                <a:moveTo>
                  <a:pt x="1" y="1"/>
                </a:moveTo>
                <a:lnTo>
                  <a:pt x="1" y="701"/>
                </a:lnTo>
                <a:lnTo>
                  <a:pt x="2469" y="701"/>
                </a:lnTo>
                <a:lnTo>
                  <a:pt x="246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8"/>
          <p:cNvSpPr/>
          <p:nvPr/>
        </p:nvSpPr>
        <p:spPr>
          <a:xfrm rot="5400000">
            <a:off x="4559137" y="-619013"/>
            <a:ext cx="75196" cy="21090"/>
          </a:xfrm>
          <a:custGeom>
            <a:avLst/>
            <a:gdLst/>
            <a:ahLst/>
            <a:cxnLst/>
            <a:rect l="l" t="t" r="r" b="b"/>
            <a:pathLst>
              <a:path w="2503" h="702" extrusionOk="0">
                <a:moveTo>
                  <a:pt x="1" y="1"/>
                </a:moveTo>
                <a:lnTo>
                  <a:pt x="1"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8"/>
          <p:cNvSpPr/>
          <p:nvPr/>
        </p:nvSpPr>
        <p:spPr>
          <a:xfrm rot="5400000">
            <a:off x="4152272" y="-448642"/>
            <a:ext cx="75196" cy="21090"/>
          </a:xfrm>
          <a:custGeom>
            <a:avLst/>
            <a:gdLst/>
            <a:ahLst/>
            <a:cxnLst/>
            <a:rect l="l" t="t" r="r" b="b"/>
            <a:pathLst>
              <a:path w="2503"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8"/>
          <p:cNvSpPr/>
          <p:nvPr/>
        </p:nvSpPr>
        <p:spPr>
          <a:xfrm rot="5400000">
            <a:off x="4192363" y="69541"/>
            <a:ext cx="139337" cy="39115"/>
          </a:xfrm>
          <a:custGeom>
            <a:avLst/>
            <a:gdLst/>
            <a:ahLst/>
            <a:cxnLst/>
            <a:rect l="l" t="t" r="r" b="b"/>
            <a:pathLst>
              <a:path w="4638" h="1302" extrusionOk="0">
                <a:moveTo>
                  <a:pt x="1" y="1"/>
                </a:moveTo>
                <a:lnTo>
                  <a:pt x="1" y="1302"/>
                </a:lnTo>
                <a:lnTo>
                  <a:pt x="4637" y="1302"/>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8"/>
          <p:cNvSpPr/>
          <p:nvPr/>
        </p:nvSpPr>
        <p:spPr>
          <a:xfrm rot="5400000">
            <a:off x="4386228" y="-107404"/>
            <a:ext cx="139337" cy="88205"/>
          </a:xfrm>
          <a:custGeom>
            <a:avLst/>
            <a:gdLst/>
            <a:ahLst/>
            <a:cxnLst/>
            <a:rect l="l" t="t" r="r" b="b"/>
            <a:pathLst>
              <a:path w="4638" h="2936" extrusionOk="0">
                <a:moveTo>
                  <a:pt x="1" y="0"/>
                </a:moveTo>
                <a:lnTo>
                  <a:pt x="1" y="2936"/>
                </a:lnTo>
                <a:lnTo>
                  <a:pt x="4637" y="2936"/>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8"/>
          <p:cNvSpPr/>
          <p:nvPr/>
        </p:nvSpPr>
        <p:spPr>
          <a:xfrm rot="5400000">
            <a:off x="5548686" y="-375964"/>
            <a:ext cx="276631" cy="77179"/>
          </a:xfrm>
          <a:custGeom>
            <a:avLst/>
            <a:gdLst/>
            <a:ahLst/>
            <a:cxnLst/>
            <a:rect l="l" t="t" r="r" b="b"/>
            <a:pathLst>
              <a:path w="9208" h="2569" extrusionOk="0">
                <a:moveTo>
                  <a:pt x="1" y="0"/>
                </a:moveTo>
                <a:lnTo>
                  <a:pt x="1" y="2569"/>
                </a:lnTo>
                <a:lnTo>
                  <a:pt x="9207" y="2569"/>
                </a:lnTo>
                <a:lnTo>
                  <a:pt x="920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8"/>
          <p:cNvSpPr/>
          <p:nvPr/>
        </p:nvSpPr>
        <p:spPr>
          <a:xfrm rot="5400000">
            <a:off x="4226432" y="-321367"/>
            <a:ext cx="122303" cy="34098"/>
          </a:xfrm>
          <a:custGeom>
            <a:avLst/>
            <a:gdLst/>
            <a:ahLst/>
            <a:cxnLst/>
            <a:rect l="l" t="t" r="r" b="b"/>
            <a:pathLst>
              <a:path w="4071" h="1135" extrusionOk="0">
                <a:moveTo>
                  <a:pt x="1" y="1"/>
                </a:moveTo>
                <a:lnTo>
                  <a:pt x="1" y="1135"/>
                </a:lnTo>
                <a:lnTo>
                  <a:pt x="4070" y="1135"/>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8"/>
          <p:cNvSpPr/>
          <p:nvPr/>
        </p:nvSpPr>
        <p:spPr>
          <a:xfrm rot="5400000">
            <a:off x="5091468" y="71276"/>
            <a:ext cx="139319" cy="56148"/>
          </a:xfrm>
          <a:custGeom>
            <a:avLst/>
            <a:gdLst/>
            <a:ahLst/>
            <a:cxnLst/>
            <a:rect l="l" t="t" r="r" b="b"/>
            <a:pathLst>
              <a:path w="4637" h="2970" extrusionOk="0">
                <a:moveTo>
                  <a:pt x="0" y="1"/>
                </a:moveTo>
                <a:lnTo>
                  <a:pt x="0" y="2969"/>
                </a:lnTo>
                <a:lnTo>
                  <a:pt x="4637" y="2969"/>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8"/>
          <p:cNvSpPr/>
          <p:nvPr/>
        </p:nvSpPr>
        <p:spPr>
          <a:xfrm rot="5400000">
            <a:off x="5921020" y="-55651"/>
            <a:ext cx="122273" cy="35120"/>
          </a:xfrm>
          <a:custGeom>
            <a:avLst/>
            <a:gdLst/>
            <a:ahLst/>
            <a:cxnLst/>
            <a:rect l="l" t="t" r="r" b="b"/>
            <a:pathLst>
              <a:path w="4070" h="1169" extrusionOk="0">
                <a:moveTo>
                  <a:pt x="0" y="1"/>
                </a:moveTo>
                <a:lnTo>
                  <a:pt x="0" y="1168"/>
                </a:lnTo>
                <a:lnTo>
                  <a:pt x="4070" y="1168"/>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8"/>
          <p:cNvSpPr/>
          <p:nvPr/>
        </p:nvSpPr>
        <p:spPr>
          <a:xfrm rot="5400000">
            <a:off x="2692126" y="-259424"/>
            <a:ext cx="271592" cy="55146"/>
          </a:xfrm>
          <a:custGeom>
            <a:avLst/>
            <a:gdLst/>
            <a:ahLst/>
            <a:cxnLst/>
            <a:rect l="l" t="t" r="r" b="b"/>
            <a:pathLst>
              <a:path w="9041" h="4137" extrusionOk="0">
                <a:moveTo>
                  <a:pt x="0" y="0"/>
                </a:moveTo>
                <a:lnTo>
                  <a:pt x="0" y="4137"/>
                </a:lnTo>
                <a:lnTo>
                  <a:pt x="9040" y="4137"/>
                </a:lnTo>
                <a:lnTo>
                  <a:pt x="90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8"/>
          <p:cNvSpPr/>
          <p:nvPr/>
        </p:nvSpPr>
        <p:spPr>
          <a:xfrm rot="5400000">
            <a:off x="6152896" y="82862"/>
            <a:ext cx="298720" cy="32987"/>
          </a:xfrm>
          <a:custGeom>
            <a:avLst/>
            <a:gdLst/>
            <a:ahLst/>
            <a:cxnLst/>
            <a:rect l="l" t="t" r="r" b="b"/>
            <a:pathLst>
              <a:path w="10041" h="1268" extrusionOk="0">
                <a:moveTo>
                  <a:pt x="0" y="0"/>
                </a:moveTo>
                <a:lnTo>
                  <a:pt x="0" y="1268"/>
                </a:lnTo>
                <a:lnTo>
                  <a:pt x="10041" y="1268"/>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8"/>
          <p:cNvSpPr/>
          <p:nvPr/>
        </p:nvSpPr>
        <p:spPr>
          <a:xfrm rot="5400000">
            <a:off x="4368510" y="117290"/>
            <a:ext cx="614308" cy="66859"/>
          </a:xfrm>
          <a:custGeom>
            <a:avLst/>
            <a:gdLst/>
            <a:ahLst/>
            <a:cxnLst/>
            <a:rect l="l" t="t" r="r" b="b"/>
            <a:pathLst>
              <a:path w="20649" h="2570" extrusionOk="0">
                <a:moveTo>
                  <a:pt x="0" y="1"/>
                </a:moveTo>
                <a:lnTo>
                  <a:pt x="0" y="2569"/>
                </a:lnTo>
                <a:lnTo>
                  <a:pt x="20648" y="2569"/>
                </a:lnTo>
                <a:lnTo>
                  <a:pt x="206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8"/>
          <p:cNvSpPr/>
          <p:nvPr/>
        </p:nvSpPr>
        <p:spPr>
          <a:xfrm rot="5400000">
            <a:off x="6060936" y="-258322"/>
            <a:ext cx="1685100" cy="52965"/>
          </a:xfrm>
          <a:custGeom>
            <a:avLst/>
            <a:gdLst/>
            <a:ahLst/>
            <a:cxnLst/>
            <a:rect l="l" t="t" r="r" b="b"/>
            <a:pathLst>
              <a:path w="56642" h="4037" extrusionOk="0">
                <a:moveTo>
                  <a:pt x="1" y="0"/>
                </a:moveTo>
                <a:lnTo>
                  <a:pt x="1" y="4036"/>
                </a:lnTo>
                <a:lnTo>
                  <a:pt x="56641" y="4036"/>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8"/>
          <p:cNvSpPr/>
          <p:nvPr/>
        </p:nvSpPr>
        <p:spPr>
          <a:xfrm rot="5400000">
            <a:off x="5462898" y="8904"/>
            <a:ext cx="753401" cy="22925"/>
          </a:xfrm>
          <a:custGeom>
            <a:avLst/>
            <a:gdLst/>
            <a:ahLst/>
            <a:cxnLst/>
            <a:rect l="l" t="t" r="r" b="b"/>
            <a:pathLst>
              <a:path w="10041" h="1235" extrusionOk="0">
                <a:moveTo>
                  <a:pt x="0" y="0"/>
                </a:moveTo>
                <a:lnTo>
                  <a:pt x="0" y="1234"/>
                </a:lnTo>
                <a:lnTo>
                  <a:pt x="10041" y="1234"/>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8"/>
          <p:cNvSpPr/>
          <p:nvPr/>
        </p:nvSpPr>
        <p:spPr>
          <a:xfrm rot="5400000">
            <a:off x="2504128" y="236749"/>
            <a:ext cx="489269" cy="28102"/>
          </a:xfrm>
          <a:custGeom>
            <a:avLst/>
            <a:gdLst/>
            <a:ahLst/>
            <a:cxnLst/>
            <a:rect l="l" t="t" r="r" b="b"/>
            <a:pathLst>
              <a:path w="16446" h="2036" extrusionOk="0">
                <a:moveTo>
                  <a:pt x="0" y="0"/>
                </a:moveTo>
                <a:lnTo>
                  <a:pt x="0" y="2035"/>
                </a:lnTo>
                <a:lnTo>
                  <a:pt x="16445" y="2035"/>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8"/>
          <p:cNvSpPr/>
          <p:nvPr/>
        </p:nvSpPr>
        <p:spPr>
          <a:xfrm rot="5400000">
            <a:off x="6147106" y="-400504"/>
            <a:ext cx="489269" cy="53825"/>
          </a:xfrm>
          <a:custGeom>
            <a:avLst/>
            <a:gdLst/>
            <a:ahLst/>
            <a:cxnLst/>
            <a:rect l="l" t="t" r="r" b="b"/>
            <a:pathLst>
              <a:path w="16446" h="2069" extrusionOk="0">
                <a:moveTo>
                  <a:pt x="0" y="0"/>
                </a:moveTo>
                <a:lnTo>
                  <a:pt x="0" y="2068"/>
                </a:lnTo>
                <a:lnTo>
                  <a:pt x="16445" y="2068"/>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8"/>
          <p:cNvSpPr/>
          <p:nvPr/>
        </p:nvSpPr>
        <p:spPr>
          <a:xfrm rot="5400000">
            <a:off x="3390802" y="-115020"/>
            <a:ext cx="297728" cy="52967"/>
          </a:xfrm>
          <a:custGeom>
            <a:avLst/>
            <a:gdLst/>
            <a:ahLst/>
            <a:cxnLst/>
            <a:rect l="l" t="t" r="r" b="b"/>
            <a:pathLst>
              <a:path w="45734" h="3537" extrusionOk="0">
                <a:moveTo>
                  <a:pt x="1" y="1"/>
                </a:moveTo>
                <a:lnTo>
                  <a:pt x="1" y="3537"/>
                </a:lnTo>
                <a:lnTo>
                  <a:pt x="45733" y="3537"/>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8"/>
          <p:cNvSpPr/>
          <p:nvPr/>
        </p:nvSpPr>
        <p:spPr>
          <a:xfrm rot="5400000">
            <a:off x="5015019" y="-163169"/>
            <a:ext cx="614308" cy="36377"/>
          </a:xfrm>
          <a:custGeom>
            <a:avLst/>
            <a:gdLst/>
            <a:ahLst/>
            <a:cxnLst/>
            <a:rect l="l" t="t" r="r" b="b"/>
            <a:pathLst>
              <a:path w="20649" h="2603" extrusionOk="0">
                <a:moveTo>
                  <a:pt x="0" y="0"/>
                </a:moveTo>
                <a:lnTo>
                  <a:pt x="0" y="2602"/>
                </a:lnTo>
                <a:lnTo>
                  <a:pt x="20648" y="2602"/>
                </a:lnTo>
                <a:lnTo>
                  <a:pt x="206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8"/>
          <p:cNvSpPr/>
          <p:nvPr/>
        </p:nvSpPr>
        <p:spPr>
          <a:xfrm rot="5400000">
            <a:off x="1950895" y="-245879"/>
            <a:ext cx="1129158" cy="28098"/>
          </a:xfrm>
          <a:custGeom>
            <a:avLst/>
            <a:gdLst/>
            <a:ahLst/>
            <a:cxnLst/>
            <a:rect l="l" t="t" r="r" b="b"/>
            <a:pathLst>
              <a:path w="56642" h="4037" extrusionOk="0">
                <a:moveTo>
                  <a:pt x="1" y="0"/>
                </a:moveTo>
                <a:lnTo>
                  <a:pt x="1" y="4037"/>
                </a:lnTo>
                <a:lnTo>
                  <a:pt x="56641" y="4037"/>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8"/>
          <p:cNvSpPr/>
          <p:nvPr/>
        </p:nvSpPr>
        <p:spPr>
          <a:xfrm rot="5400000">
            <a:off x="2017587" y="285664"/>
            <a:ext cx="390148" cy="52952"/>
          </a:xfrm>
          <a:custGeom>
            <a:avLst/>
            <a:gdLst/>
            <a:ahLst/>
            <a:cxnLst/>
            <a:rect l="l" t="t" r="r" b="b"/>
            <a:pathLst>
              <a:path w="16246" h="2603" extrusionOk="0">
                <a:moveTo>
                  <a:pt x="1" y="1"/>
                </a:moveTo>
                <a:lnTo>
                  <a:pt x="1" y="2603"/>
                </a:lnTo>
                <a:lnTo>
                  <a:pt x="16246" y="2603"/>
                </a:lnTo>
                <a:lnTo>
                  <a:pt x="16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8"/>
          <p:cNvSpPr/>
          <p:nvPr/>
        </p:nvSpPr>
        <p:spPr>
          <a:xfrm rot="5400000">
            <a:off x="2739447" y="156039"/>
            <a:ext cx="390153" cy="69074"/>
          </a:xfrm>
          <a:custGeom>
            <a:avLst/>
            <a:gdLst/>
            <a:ahLst/>
            <a:cxnLst/>
            <a:rect l="l" t="t" r="r" b="b"/>
            <a:pathLst>
              <a:path w="24752" h="2269" extrusionOk="0">
                <a:moveTo>
                  <a:pt x="0" y="1"/>
                </a:moveTo>
                <a:lnTo>
                  <a:pt x="0" y="2269"/>
                </a:lnTo>
                <a:lnTo>
                  <a:pt x="24751" y="2269"/>
                </a:lnTo>
                <a:lnTo>
                  <a:pt x="247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8"/>
          <p:cNvSpPr/>
          <p:nvPr/>
        </p:nvSpPr>
        <p:spPr>
          <a:xfrm rot="5400000">
            <a:off x="5063763" y="-455899"/>
            <a:ext cx="966397" cy="35599"/>
          </a:xfrm>
          <a:custGeom>
            <a:avLst/>
            <a:gdLst/>
            <a:ahLst/>
            <a:cxnLst/>
            <a:rect l="l" t="t" r="r" b="b"/>
            <a:pathLst>
              <a:path w="42465" h="1135" extrusionOk="0">
                <a:moveTo>
                  <a:pt x="1" y="0"/>
                </a:moveTo>
                <a:lnTo>
                  <a:pt x="1" y="1134"/>
                </a:lnTo>
                <a:lnTo>
                  <a:pt x="42464" y="1134"/>
                </a:lnTo>
                <a:lnTo>
                  <a:pt x="424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8"/>
          <p:cNvSpPr/>
          <p:nvPr/>
        </p:nvSpPr>
        <p:spPr>
          <a:xfrm rot="-5400000" flipH="1">
            <a:off x="5185881" y="238442"/>
            <a:ext cx="489103" cy="30152"/>
          </a:xfrm>
          <a:custGeom>
            <a:avLst/>
            <a:gdLst/>
            <a:ahLst/>
            <a:cxnLst/>
            <a:rect l="l" t="t" r="r" b="b"/>
            <a:pathLst>
              <a:path w="5004" h="2336" extrusionOk="0">
                <a:moveTo>
                  <a:pt x="0" y="1"/>
                </a:moveTo>
                <a:lnTo>
                  <a:pt x="0" y="2336"/>
                </a:lnTo>
                <a:lnTo>
                  <a:pt x="5004" y="2336"/>
                </a:lnTo>
                <a:lnTo>
                  <a:pt x="5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8"/>
          <p:cNvSpPr/>
          <p:nvPr/>
        </p:nvSpPr>
        <p:spPr>
          <a:xfrm rot="5400000">
            <a:off x="5680938" y="33768"/>
            <a:ext cx="137091" cy="39630"/>
          </a:xfrm>
          <a:custGeom>
            <a:avLst/>
            <a:gdLst/>
            <a:ahLst/>
            <a:cxnLst/>
            <a:rect l="l" t="t" r="r" b="b"/>
            <a:pathLst>
              <a:path w="4504" h="1302" extrusionOk="0">
                <a:moveTo>
                  <a:pt x="0" y="1"/>
                </a:moveTo>
                <a:lnTo>
                  <a:pt x="0" y="1302"/>
                </a:lnTo>
                <a:lnTo>
                  <a:pt x="4503" y="1302"/>
                </a:lnTo>
                <a:lnTo>
                  <a:pt x="4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8"/>
          <p:cNvSpPr/>
          <p:nvPr/>
        </p:nvSpPr>
        <p:spPr>
          <a:xfrm rot="5400000">
            <a:off x="6414299" y="-132722"/>
            <a:ext cx="137091" cy="88360"/>
          </a:xfrm>
          <a:custGeom>
            <a:avLst/>
            <a:gdLst/>
            <a:ahLst/>
            <a:cxnLst/>
            <a:rect l="l" t="t" r="r" b="b"/>
            <a:pathLst>
              <a:path w="4504" h="2903" extrusionOk="0">
                <a:moveTo>
                  <a:pt x="0" y="0"/>
                </a:moveTo>
                <a:lnTo>
                  <a:pt x="0" y="2902"/>
                </a:lnTo>
                <a:lnTo>
                  <a:pt x="4503" y="2902"/>
                </a:lnTo>
                <a:lnTo>
                  <a:pt x="4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8"/>
          <p:cNvSpPr/>
          <p:nvPr/>
        </p:nvSpPr>
        <p:spPr>
          <a:xfrm rot="5400000">
            <a:off x="6916297" y="-127132"/>
            <a:ext cx="274151" cy="77190"/>
          </a:xfrm>
          <a:custGeom>
            <a:avLst/>
            <a:gdLst/>
            <a:ahLst/>
            <a:cxnLst/>
            <a:rect l="l" t="t" r="r" b="b"/>
            <a:pathLst>
              <a:path w="9007" h="2536" extrusionOk="0">
                <a:moveTo>
                  <a:pt x="0" y="0"/>
                </a:moveTo>
                <a:lnTo>
                  <a:pt x="0" y="2535"/>
                </a:lnTo>
                <a:lnTo>
                  <a:pt x="9006" y="2535"/>
                </a:lnTo>
                <a:lnTo>
                  <a:pt x="9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8"/>
          <p:cNvSpPr/>
          <p:nvPr/>
        </p:nvSpPr>
        <p:spPr>
          <a:xfrm rot="5400000">
            <a:off x="3866274" y="-83917"/>
            <a:ext cx="76155" cy="21337"/>
          </a:xfrm>
          <a:custGeom>
            <a:avLst/>
            <a:gdLst/>
            <a:ahLst/>
            <a:cxnLst/>
            <a:rect l="l" t="t" r="r" b="b"/>
            <a:pathLst>
              <a:path w="2502" h="701" extrusionOk="0">
                <a:moveTo>
                  <a:pt x="0" y="0"/>
                </a:moveTo>
                <a:lnTo>
                  <a:pt x="0" y="701"/>
                </a:lnTo>
                <a:lnTo>
                  <a:pt x="2502" y="701"/>
                </a:lnTo>
                <a:lnTo>
                  <a:pt x="2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8"/>
          <p:cNvSpPr/>
          <p:nvPr/>
        </p:nvSpPr>
        <p:spPr>
          <a:xfrm rot="5400000">
            <a:off x="3377843" y="88679"/>
            <a:ext cx="76185" cy="21337"/>
          </a:xfrm>
          <a:custGeom>
            <a:avLst/>
            <a:gdLst/>
            <a:ahLst/>
            <a:cxnLst/>
            <a:rect l="l" t="t" r="r" b="b"/>
            <a:pathLst>
              <a:path w="2503" h="701" extrusionOk="0">
                <a:moveTo>
                  <a:pt x="1" y="0"/>
                </a:moveTo>
                <a:lnTo>
                  <a:pt x="1" y="701"/>
                </a:lnTo>
                <a:lnTo>
                  <a:pt x="2503" y="701"/>
                </a:lnTo>
                <a:lnTo>
                  <a:pt x="2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8"/>
          <p:cNvSpPr/>
          <p:nvPr/>
        </p:nvSpPr>
        <p:spPr>
          <a:xfrm rot="5400000">
            <a:off x="3677058" y="129154"/>
            <a:ext cx="280228" cy="43124"/>
          </a:xfrm>
          <a:custGeom>
            <a:avLst/>
            <a:gdLst/>
            <a:ahLst/>
            <a:cxnLst/>
            <a:rect l="l" t="t" r="r" b="b"/>
            <a:pathLst>
              <a:path w="4638" h="2970" extrusionOk="0">
                <a:moveTo>
                  <a:pt x="1" y="1"/>
                </a:moveTo>
                <a:lnTo>
                  <a:pt x="1" y="2970"/>
                </a:lnTo>
                <a:lnTo>
                  <a:pt x="4638" y="2970"/>
                </a:lnTo>
                <a:lnTo>
                  <a:pt x="46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8"/>
          <p:cNvSpPr/>
          <p:nvPr/>
        </p:nvSpPr>
        <p:spPr>
          <a:xfrm rot="5400000">
            <a:off x="3993050" y="135327"/>
            <a:ext cx="281273" cy="52952"/>
          </a:xfrm>
          <a:custGeom>
            <a:avLst/>
            <a:gdLst/>
            <a:ahLst/>
            <a:cxnLst/>
            <a:rect l="l" t="t" r="r" b="b"/>
            <a:pathLst>
              <a:path w="9241" h="2603" extrusionOk="0">
                <a:moveTo>
                  <a:pt x="1" y="0"/>
                </a:moveTo>
                <a:lnTo>
                  <a:pt x="1" y="2602"/>
                </a:lnTo>
                <a:lnTo>
                  <a:pt x="9241" y="2602"/>
                </a:lnTo>
                <a:lnTo>
                  <a:pt x="92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8"/>
          <p:cNvSpPr/>
          <p:nvPr/>
        </p:nvSpPr>
        <p:spPr>
          <a:xfrm rot="5400000">
            <a:off x="3636316" y="90252"/>
            <a:ext cx="123881" cy="34547"/>
          </a:xfrm>
          <a:custGeom>
            <a:avLst/>
            <a:gdLst/>
            <a:ahLst/>
            <a:cxnLst/>
            <a:rect l="l" t="t" r="r" b="b"/>
            <a:pathLst>
              <a:path w="4070" h="1135" extrusionOk="0">
                <a:moveTo>
                  <a:pt x="0" y="0"/>
                </a:moveTo>
                <a:lnTo>
                  <a:pt x="0"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8"/>
          <p:cNvSpPr/>
          <p:nvPr/>
        </p:nvSpPr>
        <p:spPr>
          <a:xfrm rot="5400000">
            <a:off x="3698746" y="-268703"/>
            <a:ext cx="123881" cy="34547"/>
          </a:xfrm>
          <a:custGeom>
            <a:avLst/>
            <a:gdLst/>
            <a:ahLst/>
            <a:cxnLst/>
            <a:rect l="l" t="t" r="r" b="b"/>
            <a:pathLst>
              <a:path w="4070" h="1135" extrusionOk="0">
                <a:moveTo>
                  <a:pt x="0" y="1"/>
                </a:moveTo>
                <a:lnTo>
                  <a:pt x="0" y="1135"/>
                </a:lnTo>
                <a:lnTo>
                  <a:pt x="4070" y="1135"/>
                </a:lnTo>
                <a:lnTo>
                  <a:pt x="40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8"/>
          <p:cNvSpPr/>
          <p:nvPr/>
        </p:nvSpPr>
        <p:spPr>
          <a:xfrm rot="5400000">
            <a:off x="5907668" y="-336790"/>
            <a:ext cx="280238" cy="79198"/>
          </a:xfrm>
          <a:custGeom>
            <a:avLst/>
            <a:gdLst/>
            <a:ahLst/>
            <a:cxnLst/>
            <a:rect l="l" t="t" r="r" b="b"/>
            <a:pathLst>
              <a:path w="9207" h="2602" extrusionOk="0">
                <a:moveTo>
                  <a:pt x="0" y="0"/>
                </a:moveTo>
                <a:lnTo>
                  <a:pt x="0" y="2602"/>
                </a:lnTo>
                <a:lnTo>
                  <a:pt x="9207" y="2602"/>
                </a:lnTo>
                <a:lnTo>
                  <a:pt x="9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8"/>
          <p:cNvSpPr/>
          <p:nvPr/>
        </p:nvSpPr>
        <p:spPr>
          <a:xfrm rot="5400000">
            <a:off x="7052609" y="233529"/>
            <a:ext cx="123881" cy="34547"/>
          </a:xfrm>
          <a:custGeom>
            <a:avLst/>
            <a:gdLst/>
            <a:ahLst/>
            <a:cxnLst/>
            <a:rect l="l" t="t" r="r" b="b"/>
            <a:pathLst>
              <a:path w="4070" h="1135" extrusionOk="0">
                <a:moveTo>
                  <a:pt x="0" y="0"/>
                </a:moveTo>
                <a:lnTo>
                  <a:pt x="0" y="1134"/>
                </a:lnTo>
                <a:lnTo>
                  <a:pt x="4070" y="1134"/>
                </a:lnTo>
                <a:lnTo>
                  <a:pt x="40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8"/>
          <p:cNvSpPr/>
          <p:nvPr/>
        </p:nvSpPr>
        <p:spPr>
          <a:xfrm rot="5400000">
            <a:off x="1957646" y="308434"/>
            <a:ext cx="151628" cy="42566"/>
          </a:xfrm>
          <a:custGeom>
            <a:avLst/>
            <a:gdLst/>
            <a:ahLst/>
            <a:cxnLst/>
            <a:rect l="l" t="t" r="r" b="b"/>
            <a:pathLst>
              <a:path w="4638" h="1302" extrusionOk="0">
                <a:moveTo>
                  <a:pt x="1" y="1"/>
                </a:moveTo>
                <a:lnTo>
                  <a:pt x="1" y="1302"/>
                </a:lnTo>
                <a:lnTo>
                  <a:pt x="4637" y="1302"/>
                </a:lnTo>
                <a:lnTo>
                  <a:pt x="46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8"/>
          <p:cNvSpPr/>
          <p:nvPr/>
        </p:nvSpPr>
        <p:spPr>
          <a:xfrm rot="5400000">
            <a:off x="4670348" y="-174358"/>
            <a:ext cx="629313" cy="62150"/>
          </a:xfrm>
          <a:custGeom>
            <a:avLst/>
            <a:gdLst/>
            <a:ahLst/>
            <a:cxnLst/>
            <a:rect l="l" t="t" r="r" b="b"/>
            <a:pathLst>
              <a:path w="76489" h="702" extrusionOk="0">
                <a:moveTo>
                  <a:pt x="1" y="1"/>
                </a:moveTo>
                <a:lnTo>
                  <a:pt x="1" y="701"/>
                </a:lnTo>
                <a:lnTo>
                  <a:pt x="76489" y="701"/>
                </a:lnTo>
                <a:lnTo>
                  <a:pt x="764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8"/>
          <p:cNvSpPr/>
          <p:nvPr/>
        </p:nvSpPr>
        <p:spPr>
          <a:xfrm rot="5400000">
            <a:off x="2384787" y="-385053"/>
            <a:ext cx="80750" cy="22950"/>
          </a:xfrm>
          <a:custGeom>
            <a:avLst/>
            <a:gdLst/>
            <a:ahLst/>
            <a:cxnLst/>
            <a:rect l="l" t="t" r="r" b="b"/>
            <a:pathLst>
              <a:path w="2470" h="702" extrusionOk="0">
                <a:moveTo>
                  <a:pt x="1" y="1"/>
                </a:moveTo>
                <a:lnTo>
                  <a:pt x="1" y="701"/>
                </a:lnTo>
                <a:lnTo>
                  <a:pt x="2469" y="701"/>
                </a:lnTo>
                <a:lnTo>
                  <a:pt x="2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8"/>
          <p:cNvSpPr/>
          <p:nvPr/>
        </p:nvSpPr>
        <p:spPr>
          <a:xfrm rot="5400000">
            <a:off x="6062341" y="114849"/>
            <a:ext cx="151639" cy="71724"/>
          </a:xfrm>
          <a:custGeom>
            <a:avLst/>
            <a:gdLst/>
            <a:ahLst/>
            <a:cxnLst/>
            <a:rect l="l" t="t" r="r" b="b"/>
            <a:pathLst>
              <a:path w="4638" h="2969" extrusionOk="0">
                <a:moveTo>
                  <a:pt x="1" y="0"/>
                </a:moveTo>
                <a:lnTo>
                  <a:pt x="1" y="2969"/>
                </a:lnTo>
                <a:lnTo>
                  <a:pt x="4637" y="2969"/>
                </a:lnTo>
                <a:lnTo>
                  <a:pt x="46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8"/>
          <p:cNvSpPr/>
          <p:nvPr/>
        </p:nvSpPr>
        <p:spPr>
          <a:xfrm rot="5400000">
            <a:off x="2121432" y="-230745"/>
            <a:ext cx="302111" cy="85099"/>
          </a:xfrm>
          <a:custGeom>
            <a:avLst/>
            <a:gdLst/>
            <a:ahLst/>
            <a:cxnLst/>
            <a:rect l="l" t="t" r="r" b="b"/>
            <a:pathLst>
              <a:path w="9241" h="2603" extrusionOk="0">
                <a:moveTo>
                  <a:pt x="0" y="1"/>
                </a:moveTo>
                <a:lnTo>
                  <a:pt x="0" y="2602"/>
                </a:lnTo>
                <a:lnTo>
                  <a:pt x="9240" y="2602"/>
                </a:lnTo>
                <a:lnTo>
                  <a:pt x="92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8"/>
          <p:cNvSpPr/>
          <p:nvPr/>
        </p:nvSpPr>
        <p:spPr>
          <a:xfrm rot="5400000">
            <a:off x="2021655" y="-61152"/>
            <a:ext cx="133091" cy="38185"/>
          </a:xfrm>
          <a:custGeom>
            <a:avLst/>
            <a:gdLst/>
            <a:ahLst/>
            <a:cxnLst/>
            <a:rect l="l" t="t" r="r" b="b"/>
            <a:pathLst>
              <a:path w="4071" h="1168" extrusionOk="0">
                <a:moveTo>
                  <a:pt x="1" y="0"/>
                </a:moveTo>
                <a:lnTo>
                  <a:pt x="1" y="1168"/>
                </a:lnTo>
                <a:lnTo>
                  <a:pt x="4070" y="1168"/>
                </a:lnTo>
                <a:lnTo>
                  <a:pt x="40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8"/>
          <p:cNvSpPr/>
          <p:nvPr/>
        </p:nvSpPr>
        <p:spPr>
          <a:xfrm rot="5400000">
            <a:off x="2517590" y="79601"/>
            <a:ext cx="181549" cy="28100"/>
          </a:xfrm>
          <a:custGeom>
            <a:avLst/>
            <a:gdLst/>
            <a:ahLst/>
            <a:cxnLst/>
            <a:rect l="l" t="t" r="r" b="b"/>
            <a:pathLst>
              <a:path w="2503" h="701" extrusionOk="0">
                <a:moveTo>
                  <a:pt x="1" y="0"/>
                </a:moveTo>
                <a:lnTo>
                  <a:pt x="1" y="701"/>
                </a:lnTo>
                <a:lnTo>
                  <a:pt x="2503" y="701"/>
                </a:lnTo>
                <a:lnTo>
                  <a:pt x="25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8"/>
          <p:cNvSpPr/>
          <p:nvPr/>
        </p:nvSpPr>
        <p:spPr>
          <a:xfrm rot="5400000">
            <a:off x="2944363" y="-153659"/>
            <a:ext cx="81829" cy="22917"/>
          </a:xfrm>
          <a:custGeom>
            <a:avLst/>
            <a:gdLst/>
            <a:ahLst/>
            <a:cxnLst/>
            <a:rect l="l" t="t" r="r" b="b"/>
            <a:pathLst>
              <a:path w="2503" h="701" extrusionOk="0">
                <a:moveTo>
                  <a:pt x="1" y="0"/>
                </a:moveTo>
                <a:lnTo>
                  <a:pt x="1" y="701"/>
                </a:lnTo>
                <a:lnTo>
                  <a:pt x="2502" y="701"/>
                </a:lnTo>
                <a:lnTo>
                  <a:pt x="2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8"/>
          <p:cNvSpPr/>
          <p:nvPr/>
        </p:nvSpPr>
        <p:spPr>
          <a:xfrm rot="5400000">
            <a:off x="2596371" y="-163276"/>
            <a:ext cx="134170" cy="37139"/>
          </a:xfrm>
          <a:custGeom>
            <a:avLst/>
            <a:gdLst/>
            <a:ahLst/>
            <a:cxnLst/>
            <a:rect l="l" t="t" r="r" b="b"/>
            <a:pathLst>
              <a:path w="4104" h="1136" extrusionOk="0">
                <a:moveTo>
                  <a:pt x="1" y="1"/>
                </a:moveTo>
                <a:lnTo>
                  <a:pt x="1" y="1135"/>
                </a:lnTo>
                <a:lnTo>
                  <a:pt x="4104" y="1135"/>
                </a:lnTo>
                <a:lnTo>
                  <a:pt x="41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8"/>
          <p:cNvSpPr/>
          <p:nvPr/>
        </p:nvSpPr>
        <p:spPr>
          <a:xfrm rot="5400000">
            <a:off x="4012786" y="-410698"/>
            <a:ext cx="531122" cy="74225"/>
          </a:xfrm>
          <a:custGeom>
            <a:avLst/>
            <a:gdLst/>
            <a:ahLst/>
            <a:cxnLst/>
            <a:rect l="l" t="t" r="r" b="b"/>
            <a:pathLst>
              <a:path w="16246" h="2603" extrusionOk="0">
                <a:moveTo>
                  <a:pt x="0" y="1"/>
                </a:moveTo>
                <a:lnTo>
                  <a:pt x="0" y="2602"/>
                </a:lnTo>
                <a:lnTo>
                  <a:pt x="16245" y="2602"/>
                </a:lnTo>
                <a:lnTo>
                  <a:pt x="162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8"/>
          <p:cNvSpPr/>
          <p:nvPr/>
        </p:nvSpPr>
        <p:spPr>
          <a:xfrm rot="5400000">
            <a:off x="6456251" y="-153274"/>
            <a:ext cx="629320" cy="42549"/>
          </a:xfrm>
          <a:custGeom>
            <a:avLst/>
            <a:gdLst/>
            <a:ahLst/>
            <a:cxnLst/>
            <a:rect l="l" t="t" r="r" b="b"/>
            <a:pathLst>
              <a:path w="24752" h="2269" extrusionOk="0">
                <a:moveTo>
                  <a:pt x="1" y="0"/>
                </a:moveTo>
                <a:lnTo>
                  <a:pt x="1" y="2269"/>
                </a:lnTo>
                <a:lnTo>
                  <a:pt x="24752" y="2269"/>
                </a:lnTo>
                <a:lnTo>
                  <a:pt x="24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8"/>
          <p:cNvSpPr/>
          <p:nvPr/>
        </p:nvSpPr>
        <p:spPr>
          <a:xfrm rot="5400000" flipH="1">
            <a:off x="5446814" y="5273581"/>
            <a:ext cx="1237974" cy="30976"/>
          </a:xfrm>
          <a:custGeom>
            <a:avLst/>
            <a:gdLst/>
            <a:ahLst/>
            <a:cxnLst/>
            <a:rect l="l" t="t" r="r" b="b"/>
            <a:pathLst>
              <a:path w="76489" h="702" extrusionOk="0">
                <a:moveTo>
                  <a:pt x="1" y="1"/>
                </a:moveTo>
                <a:lnTo>
                  <a:pt x="1" y="701"/>
                </a:lnTo>
                <a:lnTo>
                  <a:pt x="76489" y="701"/>
                </a:lnTo>
                <a:lnTo>
                  <a:pt x="7648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8"/>
          <p:cNvSpPr/>
          <p:nvPr/>
        </p:nvSpPr>
        <p:spPr>
          <a:xfrm rot="-5400000">
            <a:off x="3435626" y="4681591"/>
            <a:ext cx="131305" cy="43126"/>
          </a:xfrm>
          <a:custGeom>
            <a:avLst/>
            <a:gdLst/>
            <a:ahLst/>
            <a:cxnLst/>
            <a:rect l="l" t="t" r="r" b="b"/>
            <a:pathLst>
              <a:path w="4371" h="702" extrusionOk="0">
                <a:moveTo>
                  <a:pt x="0" y="1"/>
                </a:moveTo>
                <a:lnTo>
                  <a:pt x="0" y="701"/>
                </a:lnTo>
                <a:lnTo>
                  <a:pt x="4370" y="701"/>
                </a:lnTo>
                <a:lnTo>
                  <a:pt x="43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8"/>
          <p:cNvSpPr/>
          <p:nvPr/>
        </p:nvSpPr>
        <p:spPr>
          <a:xfrm rot="-5400000">
            <a:off x="5730064" y="4695086"/>
            <a:ext cx="244576" cy="39085"/>
          </a:xfrm>
          <a:custGeom>
            <a:avLst/>
            <a:gdLst/>
            <a:ahLst/>
            <a:cxnLst/>
            <a:rect l="l" t="t" r="r" b="b"/>
            <a:pathLst>
              <a:path w="8141" h="1301" extrusionOk="0">
                <a:moveTo>
                  <a:pt x="1" y="0"/>
                </a:moveTo>
                <a:lnTo>
                  <a:pt x="1" y="1301"/>
                </a:lnTo>
                <a:lnTo>
                  <a:pt x="8140" y="1301"/>
                </a:lnTo>
                <a:lnTo>
                  <a:pt x="81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8"/>
          <p:cNvSpPr/>
          <p:nvPr/>
        </p:nvSpPr>
        <p:spPr>
          <a:xfrm rot="-5400000">
            <a:off x="5598001" y="5266933"/>
            <a:ext cx="577267" cy="56149"/>
          </a:xfrm>
          <a:custGeom>
            <a:avLst/>
            <a:gdLst/>
            <a:ahLst/>
            <a:cxnLst/>
            <a:rect l="l" t="t" r="r" b="b"/>
            <a:pathLst>
              <a:path w="19215" h="1869" extrusionOk="0">
                <a:moveTo>
                  <a:pt x="0" y="0"/>
                </a:moveTo>
                <a:lnTo>
                  <a:pt x="0" y="1868"/>
                </a:lnTo>
                <a:lnTo>
                  <a:pt x="19214" y="1868"/>
                </a:lnTo>
                <a:lnTo>
                  <a:pt x="192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8"/>
          <p:cNvSpPr/>
          <p:nvPr/>
        </p:nvSpPr>
        <p:spPr>
          <a:xfrm rot="-5400000">
            <a:off x="6556718" y="4807184"/>
            <a:ext cx="378243" cy="55151"/>
          </a:xfrm>
          <a:custGeom>
            <a:avLst/>
            <a:gdLst/>
            <a:ahLst/>
            <a:cxnLst/>
            <a:rect l="l" t="t" r="r" b="b"/>
            <a:pathLst>
              <a:path w="16279" h="2603" extrusionOk="0">
                <a:moveTo>
                  <a:pt x="0" y="0"/>
                </a:moveTo>
                <a:lnTo>
                  <a:pt x="0" y="2602"/>
                </a:lnTo>
                <a:lnTo>
                  <a:pt x="16278" y="2602"/>
                </a:lnTo>
                <a:lnTo>
                  <a:pt x="16278"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8"/>
          <p:cNvSpPr/>
          <p:nvPr/>
        </p:nvSpPr>
        <p:spPr>
          <a:xfrm rot="5400000" flipH="1">
            <a:off x="2167613" y="4925158"/>
            <a:ext cx="681471" cy="40074"/>
          </a:xfrm>
          <a:custGeom>
            <a:avLst/>
            <a:gdLst/>
            <a:ahLst/>
            <a:cxnLst/>
            <a:rect l="l" t="t" r="r" b="b"/>
            <a:pathLst>
              <a:path w="7173" h="1135" extrusionOk="0">
                <a:moveTo>
                  <a:pt x="0" y="0"/>
                </a:moveTo>
                <a:lnTo>
                  <a:pt x="0" y="1134"/>
                </a:lnTo>
                <a:lnTo>
                  <a:pt x="7172" y="1134"/>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8"/>
          <p:cNvSpPr/>
          <p:nvPr/>
        </p:nvSpPr>
        <p:spPr>
          <a:xfrm rot="-5400000">
            <a:off x="4176937" y="4682214"/>
            <a:ext cx="216486" cy="35120"/>
          </a:xfrm>
          <a:custGeom>
            <a:avLst/>
            <a:gdLst/>
            <a:ahLst/>
            <a:cxnLst/>
            <a:rect l="l" t="t" r="r" b="b"/>
            <a:pathLst>
              <a:path w="7206" h="1169" extrusionOk="0">
                <a:moveTo>
                  <a:pt x="0" y="1"/>
                </a:moveTo>
                <a:lnTo>
                  <a:pt x="0" y="1168"/>
                </a:lnTo>
                <a:lnTo>
                  <a:pt x="7205" y="1168"/>
                </a:lnTo>
                <a:lnTo>
                  <a:pt x="720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8"/>
          <p:cNvSpPr/>
          <p:nvPr/>
        </p:nvSpPr>
        <p:spPr>
          <a:xfrm rot="5400000" flipH="1">
            <a:off x="4758269" y="5244572"/>
            <a:ext cx="743577" cy="28099"/>
          </a:xfrm>
          <a:custGeom>
            <a:avLst/>
            <a:gdLst/>
            <a:ahLst/>
            <a:cxnLst/>
            <a:rect l="l" t="t" r="r" b="b"/>
            <a:pathLst>
              <a:path w="43465" h="702" extrusionOk="0">
                <a:moveTo>
                  <a:pt x="0" y="1"/>
                </a:moveTo>
                <a:lnTo>
                  <a:pt x="0" y="701"/>
                </a:lnTo>
                <a:lnTo>
                  <a:pt x="43465" y="701"/>
                </a:lnTo>
                <a:lnTo>
                  <a:pt x="4346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8"/>
          <p:cNvSpPr/>
          <p:nvPr/>
        </p:nvSpPr>
        <p:spPr>
          <a:xfrm rot="-5400000">
            <a:off x="5216671" y="5796553"/>
            <a:ext cx="74205" cy="21090"/>
          </a:xfrm>
          <a:custGeom>
            <a:avLst/>
            <a:gdLst/>
            <a:ahLst/>
            <a:cxnLst/>
            <a:rect l="l" t="t" r="r" b="b"/>
            <a:pathLst>
              <a:path w="2470" h="702" extrusionOk="0">
                <a:moveTo>
                  <a:pt x="1" y="1"/>
                </a:moveTo>
                <a:lnTo>
                  <a:pt x="1" y="701"/>
                </a:lnTo>
                <a:lnTo>
                  <a:pt x="2469" y="701"/>
                </a:lnTo>
                <a:lnTo>
                  <a:pt x="246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8"/>
          <p:cNvSpPr/>
          <p:nvPr/>
        </p:nvSpPr>
        <p:spPr>
          <a:xfrm rot="-5400000">
            <a:off x="5323927" y="5520126"/>
            <a:ext cx="139307" cy="39115"/>
          </a:xfrm>
          <a:custGeom>
            <a:avLst/>
            <a:gdLst/>
            <a:ahLst/>
            <a:cxnLst/>
            <a:rect l="l" t="t" r="r" b="b"/>
            <a:pathLst>
              <a:path w="4637" h="1302" extrusionOk="0">
                <a:moveTo>
                  <a:pt x="0" y="0"/>
                </a:moveTo>
                <a:lnTo>
                  <a:pt x="0" y="1301"/>
                </a:lnTo>
                <a:lnTo>
                  <a:pt x="4637" y="1301"/>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8"/>
          <p:cNvSpPr/>
          <p:nvPr/>
        </p:nvSpPr>
        <p:spPr>
          <a:xfrm rot="-5400000">
            <a:off x="5298840" y="5190731"/>
            <a:ext cx="328755" cy="56149"/>
          </a:xfrm>
          <a:custGeom>
            <a:avLst/>
            <a:gdLst/>
            <a:ahLst/>
            <a:cxnLst/>
            <a:rect l="l" t="t" r="r" b="b"/>
            <a:pathLst>
              <a:path w="10943" h="1869" extrusionOk="0">
                <a:moveTo>
                  <a:pt x="1" y="1"/>
                </a:moveTo>
                <a:lnTo>
                  <a:pt x="1" y="1869"/>
                </a:lnTo>
                <a:lnTo>
                  <a:pt x="10942" y="1869"/>
                </a:lnTo>
                <a:lnTo>
                  <a:pt x="1094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8"/>
          <p:cNvSpPr/>
          <p:nvPr/>
        </p:nvSpPr>
        <p:spPr>
          <a:xfrm rot="-5400000">
            <a:off x="5304366" y="5814098"/>
            <a:ext cx="122303" cy="34098"/>
          </a:xfrm>
          <a:custGeom>
            <a:avLst/>
            <a:gdLst/>
            <a:ahLst/>
            <a:cxnLst/>
            <a:rect l="l" t="t" r="r" b="b"/>
            <a:pathLst>
              <a:path w="4071" h="1135" extrusionOk="0">
                <a:moveTo>
                  <a:pt x="0" y="0"/>
                </a:moveTo>
                <a:lnTo>
                  <a:pt x="0"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8"/>
          <p:cNvSpPr/>
          <p:nvPr/>
        </p:nvSpPr>
        <p:spPr>
          <a:xfrm rot="-5400000">
            <a:off x="4320776" y="5097088"/>
            <a:ext cx="681484" cy="55151"/>
          </a:xfrm>
          <a:custGeom>
            <a:avLst/>
            <a:gdLst/>
            <a:ahLst/>
            <a:cxnLst/>
            <a:rect l="l" t="t" r="r" b="b"/>
            <a:pathLst>
              <a:path w="22684" h="702" extrusionOk="0">
                <a:moveTo>
                  <a:pt x="1" y="1"/>
                </a:moveTo>
                <a:lnTo>
                  <a:pt x="1" y="701"/>
                </a:lnTo>
                <a:lnTo>
                  <a:pt x="22683" y="701"/>
                </a:lnTo>
                <a:lnTo>
                  <a:pt x="22683"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8"/>
          <p:cNvSpPr/>
          <p:nvPr/>
        </p:nvSpPr>
        <p:spPr>
          <a:xfrm rot="-5400000">
            <a:off x="4706580" y="5296495"/>
            <a:ext cx="74205" cy="21090"/>
          </a:xfrm>
          <a:custGeom>
            <a:avLst/>
            <a:gdLst/>
            <a:ahLst/>
            <a:cxnLst/>
            <a:rect l="l" t="t" r="r" b="b"/>
            <a:pathLst>
              <a:path w="2470" h="702" extrusionOk="0">
                <a:moveTo>
                  <a:pt x="1" y="1"/>
                </a:moveTo>
                <a:lnTo>
                  <a:pt x="1" y="701"/>
                </a:lnTo>
                <a:lnTo>
                  <a:pt x="2469" y="701"/>
                </a:lnTo>
                <a:lnTo>
                  <a:pt x="246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8"/>
          <p:cNvSpPr/>
          <p:nvPr/>
        </p:nvSpPr>
        <p:spPr>
          <a:xfrm rot="-5400000">
            <a:off x="4509666" y="5624695"/>
            <a:ext cx="75196" cy="21090"/>
          </a:xfrm>
          <a:custGeom>
            <a:avLst/>
            <a:gdLst/>
            <a:ahLst/>
            <a:cxnLst/>
            <a:rect l="l" t="t" r="r" b="b"/>
            <a:pathLst>
              <a:path w="2503" h="702" extrusionOk="0">
                <a:moveTo>
                  <a:pt x="1" y="1"/>
                </a:moveTo>
                <a:lnTo>
                  <a:pt x="1"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8"/>
          <p:cNvSpPr/>
          <p:nvPr/>
        </p:nvSpPr>
        <p:spPr>
          <a:xfrm rot="-5400000">
            <a:off x="4916532" y="5454324"/>
            <a:ext cx="75196" cy="21090"/>
          </a:xfrm>
          <a:custGeom>
            <a:avLst/>
            <a:gdLst/>
            <a:ahLst/>
            <a:cxnLst/>
            <a:rect l="l" t="t" r="r" b="b"/>
            <a:pathLst>
              <a:path w="2503"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8"/>
          <p:cNvSpPr/>
          <p:nvPr/>
        </p:nvSpPr>
        <p:spPr>
          <a:xfrm rot="-5400000">
            <a:off x="4812299" y="4918116"/>
            <a:ext cx="139337" cy="39115"/>
          </a:xfrm>
          <a:custGeom>
            <a:avLst/>
            <a:gdLst/>
            <a:ahLst/>
            <a:cxnLst/>
            <a:rect l="l" t="t" r="r" b="b"/>
            <a:pathLst>
              <a:path w="4638" h="1302" extrusionOk="0">
                <a:moveTo>
                  <a:pt x="1" y="1"/>
                </a:moveTo>
                <a:lnTo>
                  <a:pt x="1" y="1302"/>
                </a:lnTo>
                <a:lnTo>
                  <a:pt x="4637" y="1302"/>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8"/>
          <p:cNvSpPr/>
          <p:nvPr/>
        </p:nvSpPr>
        <p:spPr>
          <a:xfrm rot="-5400000">
            <a:off x="4618435" y="5045971"/>
            <a:ext cx="139337" cy="88205"/>
          </a:xfrm>
          <a:custGeom>
            <a:avLst/>
            <a:gdLst/>
            <a:ahLst/>
            <a:cxnLst/>
            <a:rect l="l" t="t" r="r" b="b"/>
            <a:pathLst>
              <a:path w="4638" h="2936" extrusionOk="0">
                <a:moveTo>
                  <a:pt x="1" y="0"/>
                </a:moveTo>
                <a:lnTo>
                  <a:pt x="1" y="2936"/>
                </a:lnTo>
                <a:lnTo>
                  <a:pt x="4637" y="2936"/>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8"/>
          <p:cNvSpPr/>
          <p:nvPr/>
        </p:nvSpPr>
        <p:spPr>
          <a:xfrm rot="-5400000">
            <a:off x="3318683" y="5325557"/>
            <a:ext cx="276631" cy="77179"/>
          </a:xfrm>
          <a:custGeom>
            <a:avLst/>
            <a:gdLst/>
            <a:ahLst/>
            <a:cxnLst/>
            <a:rect l="l" t="t" r="r" b="b"/>
            <a:pathLst>
              <a:path w="9208" h="2569" extrusionOk="0">
                <a:moveTo>
                  <a:pt x="1" y="0"/>
                </a:moveTo>
                <a:lnTo>
                  <a:pt x="1" y="2569"/>
                </a:lnTo>
                <a:lnTo>
                  <a:pt x="9207" y="2569"/>
                </a:lnTo>
                <a:lnTo>
                  <a:pt x="920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8"/>
          <p:cNvSpPr/>
          <p:nvPr/>
        </p:nvSpPr>
        <p:spPr>
          <a:xfrm rot="-5400000">
            <a:off x="4795265" y="5314040"/>
            <a:ext cx="122303" cy="34098"/>
          </a:xfrm>
          <a:custGeom>
            <a:avLst/>
            <a:gdLst/>
            <a:ahLst/>
            <a:cxnLst/>
            <a:rect l="l" t="t" r="r" b="b"/>
            <a:pathLst>
              <a:path w="4071" h="1135" extrusionOk="0">
                <a:moveTo>
                  <a:pt x="1" y="1"/>
                </a:moveTo>
                <a:lnTo>
                  <a:pt x="1" y="1135"/>
                </a:lnTo>
                <a:lnTo>
                  <a:pt x="4070" y="1135"/>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8"/>
          <p:cNvSpPr/>
          <p:nvPr/>
        </p:nvSpPr>
        <p:spPr>
          <a:xfrm rot="-5400000">
            <a:off x="3913214" y="4899348"/>
            <a:ext cx="139319" cy="56148"/>
          </a:xfrm>
          <a:custGeom>
            <a:avLst/>
            <a:gdLst/>
            <a:ahLst/>
            <a:cxnLst/>
            <a:rect l="l" t="t" r="r" b="b"/>
            <a:pathLst>
              <a:path w="4637" h="2970" extrusionOk="0">
                <a:moveTo>
                  <a:pt x="0" y="1"/>
                </a:moveTo>
                <a:lnTo>
                  <a:pt x="0" y="2969"/>
                </a:lnTo>
                <a:lnTo>
                  <a:pt x="4637" y="2969"/>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8"/>
          <p:cNvSpPr/>
          <p:nvPr/>
        </p:nvSpPr>
        <p:spPr>
          <a:xfrm rot="-5400000">
            <a:off x="3100707" y="5047303"/>
            <a:ext cx="122273" cy="35120"/>
          </a:xfrm>
          <a:custGeom>
            <a:avLst/>
            <a:gdLst/>
            <a:ahLst/>
            <a:cxnLst/>
            <a:rect l="l" t="t" r="r" b="b"/>
            <a:pathLst>
              <a:path w="4070" h="1169" extrusionOk="0">
                <a:moveTo>
                  <a:pt x="0" y="1"/>
                </a:moveTo>
                <a:lnTo>
                  <a:pt x="0" y="1168"/>
                </a:lnTo>
                <a:lnTo>
                  <a:pt x="4070" y="1168"/>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8"/>
          <p:cNvSpPr/>
          <p:nvPr/>
        </p:nvSpPr>
        <p:spPr>
          <a:xfrm rot="-5400000">
            <a:off x="6180283" y="5231049"/>
            <a:ext cx="271592" cy="55146"/>
          </a:xfrm>
          <a:custGeom>
            <a:avLst/>
            <a:gdLst/>
            <a:ahLst/>
            <a:cxnLst/>
            <a:rect l="l" t="t" r="r" b="b"/>
            <a:pathLst>
              <a:path w="9041" h="4137" extrusionOk="0">
                <a:moveTo>
                  <a:pt x="0" y="0"/>
                </a:moveTo>
                <a:lnTo>
                  <a:pt x="0" y="4137"/>
                </a:lnTo>
                <a:lnTo>
                  <a:pt x="9040" y="4137"/>
                </a:lnTo>
                <a:lnTo>
                  <a:pt x="90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8"/>
          <p:cNvSpPr/>
          <p:nvPr/>
        </p:nvSpPr>
        <p:spPr>
          <a:xfrm rot="-5400000">
            <a:off x="2692384" y="4910923"/>
            <a:ext cx="298720" cy="32987"/>
          </a:xfrm>
          <a:custGeom>
            <a:avLst/>
            <a:gdLst/>
            <a:ahLst/>
            <a:cxnLst/>
            <a:rect l="l" t="t" r="r" b="b"/>
            <a:pathLst>
              <a:path w="10041" h="1268" extrusionOk="0">
                <a:moveTo>
                  <a:pt x="0" y="0"/>
                </a:moveTo>
                <a:lnTo>
                  <a:pt x="0" y="1268"/>
                </a:lnTo>
                <a:lnTo>
                  <a:pt x="10041" y="1268"/>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8"/>
          <p:cNvSpPr/>
          <p:nvPr/>
        </p:nvSpPr>
        <p:spPr>
          <a:xfrm rot="-5400000">
            <a:off x="4161182" y="4842623"/>
            <a:ext cx="614308" cy="66859"/>
          </a:xfrm>
          <a:custGeom>
            <a:avLst/>
            <a:gdLst/>
            <a:ahLst/>
            <a:cxnLst/>
            <a:rect l="l" t="t" r="r" b="b"/>
            <a:pathLst>
              <a:path w="20649" h="2570" extrusionOk="0">
                <a:moveTo>
                  <a:pt x="0" y="1"/>
                </a:moveTo>
                <a:lnTo>
                  <a:pt x="0" y="2569"/>
                </a:lnTo>
                <a:lnTo>
                  <a:pt x="20648" y="2569"/>
                </a:lnTo>
                <a:lnTo>
                  <a:pt x="206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8"/>
          <p:cNvSpPr/>
          <p:nvPr/>
        </p:nvSpPr>
        <p:spPr>
          <a:xfrm rot="-5400000">
            <a:off x="1397964" y="5232128"/>
            <a:ext cx="1685099" cy="52965"/>
          </a:xfrm>
          <a:custGeom>
            <a:avLst/>
            <a:gdLst/>
            <a:ahLst/>
            <a:cxnLst/>
            <a:rect l="l" t="t" r="r" b="b"/>
            <a:pathLst>
              <a:path w="56642" h="4037" extrusionOk="0">
                <a:moveTo>
                  <a:pt x="1" y="0"/>
                </a:moveTo>
                <a:lnTo>
                  <a:pt x="1" y="4036"/>
                </a:lnTo>
                <a:lnTo>
                  <a:pt x="56641" y="4036"/>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8"/>
          <p:cNvSpPr/>
          <p:nvPr/>
        </p:nvSpPr>
        <p:spPr>
          <a:xfrm rot="-5400000">
            <a:off x="2927700" y="4994943"/>
            <a:ext cx="753401" cy="22925"/>
          </a:xfrm>
          <a:custGeom>
            <a:avLst/>
            <a:gdLst/>
            <a:ahLst/>
            <a:cxnLst/>
            <a:rect l="l" t="t" r="r" b="b"/>
            <a:pathLst>
              <a:path w="10041" h="1235" extrusionOk="0">
                <a:moveTo>
                  <a:pt x="0" y="0"/>
                </a:moveTo>
                <a:lnTo>
                  <a:pt x="0" y="1234"/>
                </a:lnTo>
                <a:lnTo>
                  <a:pt x="10041" y="1234"/>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8"/>
          <p:cNvSpPr/>
          <p:nvPr/>
        </p:nvSpPr>
        <p:spPr>
          <a:xfrm rot="-5400000">
            <a:off x="6150604" y="4761921"/>
            <a:ext cx="489268" cy="28102"/>
          </a:xfrm>
          <a:custGeom>
            <a:avLst/>
            <a:gdLst/>
            <a:ahLst/>
            <a:cxnLst/>
            <a:rect l="l" t="t" r="r" b="b"/>
            <a:pathLst>
              <a:path w="16446" h="2036" extrusionOk="0">
                <a:moveTo>
                  <a:pt x="0" y="0"/>
                </a:moveTo>
                <a:lnTo>
                  <a:pt x="0" y="2035"/>
                </a:lnTo>
                <a:lnTo>
                  <a:pt x="16445" y="2035"/>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8"/>
          <p:cNvSpPr/>
          <p:nvPr/>
        </p:nvSpPr>
        <p:spPr>
          <a:xfrm rot="-5400000">
            <a:off x="2507626" y="5373450"/>
            <a:ext cx="489268" cy="53825"/>
          </a:xfrm>
          <a:custGeom>
            <a:avLst/>
            <a:gdLst/>
            <a:ahLst/>
            <a:cxnLst/>
            <a:rect l="l" t="t" r="r" b="b"/>
            <a:pathLst>
              <a:path w="16446" h="2069" extrusionOk="0">
                <a:moveTo>
                  <a:pt x="0" y="0"/>
                </a:moveTo>
                <a:lnTo>
                  <a:pt x="0" y="2068"/>
                </a:lnTo>
                <a:lnTo>
                  <a:pt x="16445" y="2068"/>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8"/>
          <p:cNvSpPr/>
          <p:nvPr/>
        </p:nvSpPr>
        <p:spPr>
          <a:xfrm rot="-5400000">
            <a:off x="5455469" y="5088826"/>
            <a:ext cx="297728" cy="52967"/>
          </a:xfrm>
          <a:custGeom>
            <a:avLst/>
            <a:gdLst/>
            <a:ahLst/>
            <a:cxnLst/>
            <a:rect l="l" t="t" r="r" b="b"/>
            <a:pathLst>
              <a:path w="45734" h="3537" extrusionOk="0">
                <a:moveTo>
                  <a:pt x="1" y="1"/>
                </a:moveTo>
                <a:lnTo>
                  <a:pt x="1" y="3537"/>
                </a:lnTo>
                <a:lnTo>
                  <a:pt x="45733" y="3537"/>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8"/>
          <p:cNvSpPr/>
          <p:nvPr/>
        </p:nvSpPr>
        <p:spPr>
          <a:xfrm rot="-5400000">
            <a:off x="3514673" y="5153563"/>
            <a:ext cx="614308" cy="36377"/>
          </a:xfrm>
          <a:custGeom>
            <a:avLst/>
            <a:gdLst/>
            <a:ahLst/>
            <a:cxnLst/>
            <a:rect l="l" t="t" r="r" b="b"/>
            <a:pathLst>
              <a:path w="20649" h="2603" extrusionOk="0">
                <a:moveTo>
                  <a:pt x="0" y="0"/>
                </a:moveTo>
                <a:lnTo>
                  <a:pt x="0" y="2602"/>
                </a:lnTo>
                <a:lnTo>
                  <a:pt x="20648" y="2602"/>
                </a:lnTo>
                <a:lnTo>
                  <a:pt x="206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8"/>
          <p:cNvSpPr/>
          <p:nvPr/>
        </p:nvSpPr>
        <p:spPr>
          <a:xfrm rot="-5400000">
            <a:off x="6063947" y="5244553"/>
            <a:ext cx="1129158" cy="28098"/>
          </a:xfrm>
          <a:custGeom>
            <a:avLst/>
            <a:gdLst/>
            <a:ahLst/>
            <a:cxnLst/>
            <a:rect l="l" t="t" r="r" b="b"/>
            <a:pathLst>
              <a:path w="56642" h="4037" extrusionOk="0">
                <a:moveTo>
                  <a:pt x="1" y="0"/>
                </a:moveTo>
                <a:lnTo>
                  <a:pt x="1" y="4037"/>
                </a:lnTo>
                <a:lnTo>
                  <a:pt x="56641" y="4037"/>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8"/>
          <p:cNvSpPr/>
          <p:nvPr/>
        </p:nvSpPr>
        <p:spPr>
          <a:xfrm rot="-5400000">
            <a:off x="6736265" y="4688156"/>
            <a:ext cx="390148" cy="52952"/>
          </a:xfrm>
          <a:custGeom>
            <a:avLst/>
            <a:gdLst/>
            <a:ahLst/>
            <a:cxnLst/>
            <a:rect l="l" t="t" r="r" b="b"/>
            <a:pathLst>
              <a:path w="16246" h="2603" extrusionOk="0">
                <a:moveTo>
                  <a:pt x="1" y="1"/>
                </a:moveTo>
                <a:lnTo>
                  <a:pt x="1" y="2603"/>
                </a:lnTo>
                <a:lnTo>
                  <a:pt x="16246" y="2603"/>
                </a:lnTo>
                <a:lnTo>
                  <a:pt x="16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8"/>
          <p:cNvSpPr/>
          <p:nvPr/>
        </p:nvSpPr>
        <p:spPr>
          <a:xfrm rot="-5400000">
            <a:off x="6014399" y="4801658"/>
            <a:ext cx="390153" cy="69074"/>
          </a:xfrm>
          <a:custGeom>
            <a:avLst/>
            <a:gdLst/>
            <a:ahLst/>
            <a:cxnLst/>
            <a:rect l="l" t="t" r="r" b="b"/>
            <a:pathLst>
              <a:path w="24752" h="2269" extrusionOk="0">
                <a:moveTo>
                  <a:pt x="0" y="1"/>
                </a:moveTo>
                <a:lnTo>
                  <a:pt x="0" y="2269"/>
                </a:lnTo>
                <a:lnTo>
                  <a:pt x="24751" y="2269"/>
                </a:lnTo>
                <a:lnTo>
                  <a:pt x="247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8"/>
          <p:cNvSpPr/>
          <p:nvPr/>
        </p:nvSpPr>
        <p:spPr>
          <a:xfrm rot="-5400000">
            <a:off x="3113840" y="5447072"/>
            <a:ext cx="966397" cy="35599"/>
          </a:xfrm>
          <a:custGeom>
            <a:avLst/>
            <a:gdLst/>
            <a:ahLst/>
            <a:cxnLst/>
            <a:rect l="l" t="t" r="r" b="b"/>
            <a:pathLst>
              <a:path w="42465" h="1135" extrusionOk="0">
                <a:moveTo>
                  <a:pt x="1" y="0"/>
                </a:moveTo>
                <a:lnTo>
                  <a:pt x="1" y="1134"/>
                </a:lnTo>
                <a:lnTo>
                  <a:pt x="42464" y="1134"/>
                </a:lnTo>
                <a:lnTo>
                  <a:pt x="424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8"/>
          <p:cNvSpPr/>
          <p:nvPr/>
        </p:nvSpPr>
        <p:spPr>
          <a:xfrm rot="5400000" flipH="1">
            <a:off x="3469015" y="4758178"/>
            <a:ext cx="489103" cy="30152"/>
          </a:xfrm>
          <a:custGeom>
            <a:avLst/>
            <a:gdLst/>
            <a:ahLst/>
            <a:cxnLst/>
            <a:rect l="l" t="t" r="r" b="b"/>
            <a:pathLst>
              <a:path w="5004" h="2336" extrusionOk="0">
                <a:moveTo>
                  <a:pt x="0" y="1"/>
                </a:moveTo>
                <a:lnTo>
                  <a:pt x="0" y="2336"/>
                </a:lnTo>
                <a:lnTo>
                  <a:pt x="5004" y="2336"/>
                </a:lnTo>
                <a:lnTo>
                  <a:pt x="5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8"/>
          <p:cNvSpPr/>
          <p:nvPr/>
        </p:nvSpPr>
        <p:spPr>
          <a:xfrm rot="-5400000">
            <a:off x="3325972" y="4953374"/>
            <a:ext cx="137090" cy="39630"/>
          </a:xfrm>
          <a:custGeom>
            <a:avLst/>
            <a:gdLst/>
            <a:ahLst/>
            <a:cxnLst/>
            <a:rect l="l" t="t" r="r" b="b"/>
            <a:pathLst>
              <a:path w="4504" h="1302" extrusionOk="0">
                <a:moveTo>
                  <a:pt x="0" y="1"/>
                </a:moveTo>
                <a:lnTo>
                  <a:pt x="0" y="1302"/>
                </a:lnTo>
                <a:lnTo>
                  <a:pt x="4503" y="1302"/>
                </a:lnTo>
                <a:lnTo>
                  <a:pt x="4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8"/>
          <p:cNvSpPr/>
          <p:nvPr/>
        </p:nvSpPr>
        <p:spPr>
          <a:xfrm rot="-5400000">
            <a:off x="2592611" y="5071134"/>
            <a:ext cx="137090" cy="88360"/>
          </a:xfrm>
          <a:custGeom>
            <a:avLst/>
            <a:gdLst/>
            <a:ahLst/>
            <a:cxnLst/>
            <a:rect l="l" t="t" r="r" b="b"/>
            <a:pathLst>
              <a:path w="4504" h="2903" extrusionOk="0">
                <a:moveTo>
                  <a:pt x="0" y="0"/>
                </a:moveTo>
                <a:lnTo>
                  <a:pt x="0" y="2902"/>
                </a:lnTo>
                <a:lnTo>
                  <a:pt x="4503" y="2902"/>
                </a:lnTo>
                <a:lnTo>
                  <a:pt x="4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8"/>
          <p:cNvSpPr/>
          <p:nvPr/>
        </p:nvSpPr>
        <p:spPr>
          <a:xfrm rot="-5400000">
            <a:off x="1953552" y="5076714"/>
            <a:ext cx="274151" cy="77190"/>
          </a:xfrm>
          <a:custGeom>
            <a:avLst/>
            <a:gdLst/>
            <a:ahLst/>
            <a:cxnLst/>
            <a:rect l="l" t="t" r="r" b="b"/>
            <a:pathLst>
              <a:path w="9007" h="2536" extrusionOk="0">
                <a:moveTo>
                  <a:pt x="0" y="0"/>
                </a:moveTo>
                <a:lnTo>
                  <a:pt x="0" y="2535"/>
                </a:lnTo>
                <a:lnTo>
                  <a:pt x="9006" y="2535"/>
                </a:lnTo>
                <a:lnTo>
                  <a:pt x="9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8"/>
          <p:cNvSpPr/>
          <p:nvPr/>
        </p:nvSpPr>
        <p:spPr>
          <a:xfrm rot="-5400000">
            <a:off x="5201572" y="5089352"/>
            <a:ext cx="76155" cy="21337"/>
          </a:xfrm>
          <a:custGeom>
            <a:avLst/>
            <a:gdLst/>
            <a:ahLst/>
            <a:cxnLst/>
            <a:rect l="l" t="t" r="r" b="b"/>
            <a:pathLst>
              <a:path w="2502" h="701" extrusionOk="0">
                <a:moveTo>
                  <a:pt x="0" y="0"/>
                </a:moveTo>
                <a:lnTo>
                  <a:pt x="0" y="701"/>
                </a:lnTo>
                <a:lnTo>
                  <a:pt x="2502" y="701"/>
                </a:lnTo>
                <a:lnTo>
                  <a:pt x="2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8"/>
          <p:cNvSpPr/>
          <p:nvPr/>
        </p:nvSpPr>
        <p:spPr>
          <a:xfrm rot="-5400000">
            <a:off x="5689972" y="4916756"/>
            <a:ext cx="76185" cy="21337"/>
          </a:xfrm>
          <a:custGeom>
            <a:avLst/>
            <a:gdLst/>
            <a:ahLst/>
            <a:cxnLst/>
            <a:rect l="l" t="t" r="r" b="b"/>
            <a:pathLst>
              <a:path w="2503" h="701" extrusionOk="0">
                <a:moveTo>
                  <a:pt x="1" y="0"/>
                </a:moveTo>
                <a:lnTo>
                  <a:pt x="1" y="701"/>
                </a:lnTo>
                <a:lnTo>
                  <a:pt x="2503" y="701"/>
                </a:lnTo>
                <a:lnTo>
                  <a:pt x="2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8"/>
          <p:cNvSpPr/>
          <p:nvPr/>
        </p:nvSpPr>
        <p:spPr>
          <a:xfrm rot="-5400000">
            <a:off x="5186714" y="4854493"/>
            <a:ext cx="280228" cy="43124"/>
          </a:xfrm>
          <a:custGeom>
            <a:avLst/>
            <a:gdLst/>
            <a:ahLst/>
            <a:cxnLst/>
            <a:rect l="l" t="t" r="r" b="b"/>
            <a:pathLst>
              <a:path w="4638" h="2970" extrusionOk="0">
                <a:moveTo>
                  <a:pt x="1" y="1"/>
                </a:moveTo>
                <a:lnTo>
                  <a:pt x="1" y="2970"/>
                </a:lnTo>
                <a:lnTo>
                  <a:pt x="4638" y="2970"/>
                </a:lnTo>
                <a:lnTo>
                  <a:pt x="46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8"/>
          <p:cNvSpPr/>
          <p:nvPr/>
        </p:nvSpPr>
        <p:spPr>
          <a:xfrm rot="-5400000">
            <a:off x="4869677" y="4838494"/>
            <a:ext cx="281273" cy="52952"/>
          </a:xfrm>
          <a:custGeom>
            <a:avLst/>
            <a:gdLst/>
            <a:ahLst/>
            <a:cxnLst/>
            <a:rect l="l" t="t" r="r" b="b"/>
            <a:pathLst>
              <a:path w="9241" h="2603" extrusionOk="0">
                <a:moveTo>
                  <a:pt x="1" y="0"/>
                </a:moveTo>
                <a:lnTo>
                  <a:pt x="1" y="2602"/>
                </a:lnTo>
                <a:lnTo>
                  <a:pt x="9241" y="2602"/>
                </a:lnTo>
                <a:lnTo>
                  <a:pt x="92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8"/>
          <p:cNvSpPr/>
          <p:nvPr/>
        </p:nvSpPr>
        <p:spPr>
          <a:xfrm rot="-5400000">
            <a:off x="5383804" y="4901973"/>
            <a:ext cx="123881" cy="34547"/>
          </a:xfrm>
          <a:custGeom>
            <a:avLst/>
            <a:gdLst/>
            <a:ahLst/>
            <a:cxnLst/>
            <a:rect l="l" t="t" r="r" b="b"/>
            <a:pathLst>
              <a:path w="4070" h="1135" extrusionOk="0">
                <a:moveTo>
                  <a:pt x="0" y="0"/>
                </a:moveTo>
                <a:lnTo>
                  <a:pt x="0"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8"/>
          <p:cNvSpPr/>
          <p:nvPr/>
        </p:nvSpPr>
        <p:spPr>
          <a:xfrm rot="-5400000">
            <a:off x="5321374" y="5260928"/>
            <a:ext cx="123881" cy="34547"/>
          </a:xfrm>
          <a:custGeom>
            <a:avLst/>
            <a:gdLst/>
            <a:ahLst/>
            <a:cxnLst/>
            <a:rect l="l" t="t" r="r" b="b"/>
            <a:pathLst>
              <a:path w="4070" h="1135" extrusionOk="0">
                <a:moveTo>
                  <a:pt x="0" y="1"/>
                </a:moveTo>
                <a:lnTo>
                  <a:pt x="0" y="1135"/>
                </a:lnTo>
                <a:lnTo>
                  <a:pt x="4070" y="1135"/>
                </a:lnTo>
                <a:lnTo>
                  <a:pt x="40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8"/>
          <p:cNvSpPr/>
          <p:nvPr/>
        </p:nvSpPr>
        <p:spPr>
          <a:xfrm rot="-5400000">
            <a:off x="2956094" y="5284364"/>
            <a:ext cx="280238" cy="79198"/>
          </a:xfrm>
          <a:custGeom>
            <a:avLst/>
            <a:gdLst/>
            <a:ahLst/>
            <a:cxnLst/>
            <a:rect l="l" t="t" r="r" b="b"/>
            <a:pathLst>
              <a:path w="9207" h="2602" extrusionOk="0">
                <a:moveTo>
                  <a:pt x="0" y="0"/>
                </a:moveTo>
                <a:lnTo>
                  <a:pt x="0" y="2602"/>
                </a:lnTo>
                <a:lnTo>
                  <a:pt x="9207" y="2602"/>
                </a:lnTo>
                <a:lnTo>
                  <a:pt x="9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8"/>
          <p:cNvSpPr/>
          <p:nvPr/>
        </p:nvSpPr>
        <p:spPr>
          <a:xfrm rot="-5400000">
            <a:off x="1967510" y="4758696"/>
            <a:ext cx="123881" cy="34547"/>
          </a:xfrm>
          <a:custGeom>
            <a:avLst/>
            <a:gdLst/>
            <a:ahLst/>
            <a:cxnLst/>
            <a:rect l="l" t="t" r="r" b="b"/>
            <a:pathLst>
              <a:path w="4070" h="1135" extrusionOk="0">
                <a:moveTo>
                  <a:pt x="0" y="0"/>
                </a:moveTo>
                <a:lnTo>
                  <a:pt x="0" y="1134"/>
                </a:lnTo>
                <a:lnTo>
                  <a:pt x="4070" y="1134"/>
                </a:lnTo>
                <a:lnTo>
                  <a:pt x="40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8"/>
          <p:cNvSpPr/>
          <p:nvPr/>
        </p:nvSpPr>
        <p:spPr>
          <a:xfrm rot="-5400000">
            <a:off x="7034726" y="4675773"/>
            <a:ext cx="151628" cy="42566"/>
          </a:xfrm>
          <a:custGeom>
            <a:avLst/>
            <a:gdLst/>
            <a:ahLst/>
            <a:cxnLst/>
            <a:rect l="l" t="t" r="r" b="b"/>
            <a:pathLst>
              <a:path w="4638" h="1302" extrusionOk="0">
                <a:moveTo>
                  <a:pt x="1" y="1"/>
                </a:moveTo>
                <a:lnTo>
                  <a:pt x="1" y="1302"/>
                </a:lnTo>
                <a:lnTo>
                  <a:pt x="4637" y="1302"/>
                </a:lnTo>
                <a:lnTo>
                  <a:pt x="46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8"/>
          <p:cNvSpPr/>
          <p:nvPr/>
        </p:nvSpPr>
        <p:spPr>
          <a:xfrm rot="-5400000">
            <a:off x="3844339" y="5138980"/>
            <a:ext cx="629313" cy="62150"/>
          </a:xfrm>
          <a:custGeom>
            <a:avLst/>
            <a:gdLst/>
            <a:ahLst/>
            <a:cxnLst/>
            <a:rect l="l" t="t" r="r" b="b"/>
            <a:pathLst>
              <a:path w="76489" h="702" extrusionOk="0">
                <a:moveTo>
                  <a:pt x="1" y="1"/>
                </a:moveTo>
                <a:lnTo>
                  <a:pt x="1" y="701"/>
                </a:lnTo>
                <a:lnTo>
                  <a:pt x="76489" y="701"/>
                </a:lnTo>
                <a:lnTo>
                  <a:pt x="764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8"/>
          <p:cNvSpPr/>
          <p:nvPr/>
        </p:nvSpPr>
        <p:spPr>
          <a:xfrm rot="-5400000">
            <a:off x="6678462" y="5388874"/>
            <a:ext cx="80750" cy="22950"/>
          </a:xfrm>
          <a:custGeom>
            <a:avLst/>
            <a:gdLst/>
            <a:ahLst/>
            <a:cxnLst/>
            <a:rect l="l" t="t" r="r" b="b"/>
            <a:pathLst>
              <a:path w="2470" h="702" extrusionOk="0">
                <a:moveTo>
                  <a:pt x="1" y="1"/>
                </a:moveTo>
                <a:lnTo>
                  <a:pt x="1" y="701"/>
                </a:lnTo>
                <a:lnTo>
                  <a:pt x="2469" y="701"/>
                </a:lnTo>
                <a:lnTo>
                  <a:pt x="2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8"/>
          <p:cNvSpPr/>
          <p:nvPr/>
        </p:nvSpPr>
        <p:spPr>
          <a:xfrm rot="-5400000">
            <a:off x="2930020" y="4840199"/>
            <a:ext cx="151639" cy="71724"/>
          </a:xfrm>
          <a:custGeom>
            <a:avLst/>
            <a:gdLst/>
            <a:ahLst/>
            <a:cxnLst/>
            <a:rect l="l" t="t" r="r" b="b"/>
            <a:pathLst>
              <a:path w="4638" h="2969" extrusionOk="0">
                <a:moveTo>
                  <a:pt x="1" y="0"/>
                </a:moveTo>
                <a:lnTo>
                  <a:pt x="1" y="2969"/>
                </a:lnTo>
                <a:lnTo>
                  <a:pt x="4637" y="2969"/>
                </a:lnTo>
                <a:lnTo>
                  <a:pt x="46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8"/>
          <p:cNvSpPr/>
          <p:nvPr/>
        </p:nvSpPr>
        <p:spPr>
          <a:xfrm rot="-5400000">
            <a:off x="6720456" y="5172419"/>
            <a:ext cx="302111" cy="85099"/>
          </a:xfrm>
          <a:custGeom>
            <a:avLst/>
            <a:gdLst/>
            <a:ahLst/>
            <a:cxnLst/>
            <a:rect l="l" t="t" r="r" b="b"/>
            <a:pathLst>
              <a:path w="9241" h="2603" extrusionOk="0">
                <a:moveTo>
                  <a:pt x="0" y="1"/>
                </a:moveTo>
                <a:lnTo>
                  <a:pt x="0" y="2602"/>
                </a:lnTo>
                <a:lnTo>
                  <a:pt x="9240" y="2602"/>
                </a:lnTo>
                <a:lnTo>
                  <a:pt x="92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8"/>
          <p:cNvSpPr/>
          <p:nvPr/>
        </p:nvSpPr>
        <p:spPr>
          <a:xfrm rot="-5400000">
            <a:off x="6989254" y="5049738"/>
            <a:ext cx="133091" cy="38185"/>
          </a:xfrm>
          <a:custGeom>
            <a:avLst/>
            <a:gdLst/>
            <a:ahLst/>
            <a:cxnLst/>
            <a:rect l="l" t="t" r="r" b="b"/>
            <a:pathLst>
              <a:path w="4071" h="1168" extrusionOk="0">
                <a:moveTo>
                  <a:pt x="1" y="0"/>
                </a:moveTo>
                <a:lnTo>
                  <a:pt x="1" y="1168"/>
                </a:lnTo>
                <a:lnTo>
                  <a:pt x="4070" y="1168"/>
                </a:lnTo>
                <a:lnTo>
                  <a:pt x="40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8"/>
          <p:cNvSpPr/>
          <p:nvPr/>
        </p:nvSpPr>
        <p:spPr>
          <a:xfrm rot="-5400000">
            <a:off x="6444862" y="4919072"/>
            <a:ext cx="181549" cy="28100"/>
          </a:xfrm>
          <a:custGeom>
            <a:avLst/>
            <a:gdLst/>
            <a:ahLst/>
            <a:cxnLst/>
            <a:rect l="l" t="t" r="r" b="b"/>
            <a:pathLst>
              <a:path w="2503" h="701" extrusionOk="0">
                <a:moveTo>
                  <a:pt x="1" y="0"/>
                </a:moveTo>
                <a:lnTo>
                  <a:pt x="1" y="701"/>
                </a:lnTo>
                <a:lnTo>
                  <a:pt x="2503" y="701"/>
                </a:lnTo>
                <a:lnTo>
                  <a:pt x="25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8"/>
          <p:cNvSpPr/>
          <p:nvPr/>
        </p:nvSpPr>
        <p:spPr>
          <a:xfrm rot="-5400000">
            <a:off x="6117807" y="5157513"/>
            <a:ext cx="81829" cy="22917"/>
          </a:xfrm>
          <a:custGeom>
            <a:avLst/>
            <a:gdLst/>
            <a:ahLst/>
            <a:cxnLst/>
            <a:rect l="l" t="t" r="r" b="b"/>
            <a:pathLst>
              <a:path w="2503" h="701" extrusionOk="0">
                <a:moveTo>
                  <a:pt x="1" y="0"/>
                </a:moveTo>
                <a:lnTo>
                  <a:pt x="1" y="701"/>
                </a:lnTo>
                <a:lnTo>
                  <a:pt x="2502" y="701"/>
                </a:lnTo>
                <a:lnTo>
                  <a:pt x="2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8"/>
          <p:cNvSpPr/>
          <p:nvPr/>
        </p:nvSpPr>
        <p:spPr>
          <a:xfrm rot="-5400000">
            <a:off x="6413459" y="5152909"/>
            <a:ext cx="134170" cy="37139"/>
          </a:xfrm>
          <a:custGeom>
            <a:avLst/>
            <a:gdLst/>
            <a:ahLst/>
            <a:cxnLst/>
            <a:rect l="l" t="t" r="r" b="b"/>
            <a:pathLst>
              <a:path w="4104" h="1136" extrusionOk="0">
                <a:moveTo>
                  <a:pt x="1" y="1"/>
                </a:moveTo>
                <a:lnTo>
                  <a:pt x="1" y="1135"/>
                </a:lnTo>
                <a:lnTo>
                  <a:pt x="4104" y="1135"/>
                </a:lnTo>
                <a:lnTo>
                  <a:pt x="41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8"/>
          <p:cNvSpPr/>
          <p:nvPr/>
        </p:nvSpPr>
        <p:spPr>
          <a:xfrm rot="-5400000">
            <a:off x="4600091" y="5363245"/>
            <a:ext cx="531122" cy="74225"/>
          </a:xfrm>
          <a:custGeom>
            <a:avLst/>
            <a:gdLst/>
            <a:ahLst/>
            <a:cxnLst/>
            <a:rect l="l" t="t" r="r" b="b"/>
            <a:pathLst>
              <a:path w="16246" h="2603" extrusionOk="0">
                <a:moveTo>
                  <a:pt x="0" y="1"/>
                </a:moveTo>
                <a:lnTo>
                  <a:pt x="0" y="2602"/>
                </a:lnTo>
                <a:lnTo>
                  <a:pt x="16245" y="2602"/>
                </a:lnTo>
                <a:lnTo>
                  <a:pt x="162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8"/>
          <p:cNvSpPr/>
          <p:nvPr/>
        </p:nvSpPr>
        <p:spPr>
          <a:xfrm rot="-5400000">
            <a:off x="2058429" y="5137496"/>
            <a:ext cx="629320" cy="42549"/>
          </a:xfrm>
          <a:custGeom>
            <a:avLst/>
            <a:gdLst/>
            <a:ahLst/>
            <a:cxnLst/>
            <a:rect l="l" t="t" r="r" b="b"/>
            <a:pathLst>
              <a:path w="24752" h="2269" extrusionOk="0">
                <a:moveTo>
                  <a:pt x="1" y="0"/>
                </a:moveTo>
                <a:lnTo>
                  <a:pt x="1" y="2269"/>
                </a:lnTo>
                <a:lnTo>
                  <a:pt x="24752" y="2269"/>
                </a:lnTo>
                <a:lnTo>
                  <a:pt x="24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2156850" y="2752063"/>
            <a:ext cx="4830300" cy="66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200"/>
              <a:buNone/>
              <a:defRPr/>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
        <p:nvSpPr>
          <p:cNvPr id="13" name="Google Shape;13;p3"/>
          <p:cNvSpPr txBox="1">
            <a:spLocks noGrp="1"/>
          </p:cNvSpPr>
          <p:nvPr>
            <p:ph type="subTitle" idx="1"/>
          </p:nvPr>
        </p:nvSpPr>
        <p:spPr>
          <a:xfrm>
            <a:off x="3240750" y="3363363"/>
            <a:ext cx="2662500" cy="454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1400">
                <a:latin typeface="Montserrat"/>
                <a:ea typeface="Montserrat"/>
                <a:cs typeface="Montserrat"/>
                <a:sym typeface="Montserrat"/>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4" name="Google Shape;14;p3"/>
          <p:cNvSpPr txBox="1">
            <a:spLocks noGrp="1"/>
          </p:cNvSpPr>
          <p:nvPr>
            <p:ph type="title" idx="2" hasCustomPrompt="1"/>
          </p:nvPr>
        </p:nvSpPr>
        <p:spPr>
          <a:xfrm>
            <a:off x="3586500" y="1537225"/>
            <a:ext cx="1971000" cy="105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2000" i="1"/>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5" name="Google Shape;15;p3"/>
          <p:cNvSpPr/>
          <p:nvPr/>
        </p:nvSpPr>
        <p:spPr>
          <a:xfrm>
            <a:off x="153825" y="4707584"/>
            <a:ext cx="489062" cy="55151"/>
          </a:xfrm>
          <a:custGeom>
            <a:avLst/>
            <a:gdLst/>
            <a:ahLst/>
            <a:cxnLst/>
            <a:rect l="l" t="t" r="r" b="b"/>
            <a:pathLst>
              <a:path w="16279" h="2603" extrusionOk="0">
                <a:moveTo>
                  <a:pt x="0" y="0"/>
                </a:moveTo>
                <a:lnTo>
                  <a:pt x="0" y="2602"/>
                </a:lnTo>
                <a:lnTo>
                  <a:pt x="16278" y="2602"/>
                </a:lnTo>
                <a:lnTo>
                  <a:pt x="16278"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28828" y="445093"/>
            <a:ext cx="215495" cy="34098"/>
          </a:xfrm>
          <a:custGeom>
            <a:avLst/>
            <a:gdLst/>
            <a:ahLst/>
            <a:cxnLst/>
            <a:rect l="l" t="t" r="r" b="b"/>
            <a:pathLst>
              <a:path w="7173" h="1135" extrusionOk="0">
                <a:moveTo>
                  <a:pt x="0" y="0"/>
                </a:moveTo>
                <a:lnTo>
                  <a:pt x="0" y="1134"/>
                </a:lnTo>
                <a:lnTo>
                  <a:pt x="7172" y="1134"/>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5635433" y="5083528"/>
            <a:ext cx="742621" cy="67175"/>
          </a:xfrm>
          <a:custGeom>
            <a:avLst/>
            <a:gdLst/>
            <a:ahLst/>
            <a:cxnLst/>
            <a:rect l="l" t="t" r="r" b="b"/>
            <a:pathLst>
              <a:path w="24719" h="2236" extrusionOk="0">
                <a:moveTo>
                  <a:pt x="1" y="0"/>
                </a:moveTo>
                <a:lnTo>
                  <a:pt x="1" y="2235"/>
                </a:lnTo>
                <a:lnTo>
                  <a:pt x="24719" y="2235"/>
                </a:lnTo>
                <a:lnTo>
                  <a:pt x="24719"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3062239" y="5003627"/>
            <a:ext cx="1304806" cy="21060"/>
          </a:xfrm>
          <a:custGeom>
            <a:avLst/>
            <a:gdLst/>
            <a:ahLst/>
            <a:cxnLst/>
            <a:rect l="l" t="t" r="r" b="b"/>
            <a:pathLst>
              <a:path w="43432" h="701" extrusionOk="0">
                <a:moveTo>
                  <a:pt x="0" y="0"/>
                </a:moveTo>
                <a:lnTo>
                  <a:pt x="0" y="701"/>
                </a:lnTo>
                <a:lnTo>
                  <a:pt x="43431" y="701"/>
                </a:lnTo>
                <a:lnTo>
                  <a:pt x="43431"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rot="10800000" flipH="1">
            <a:off x="3757475" y="4878775"/>
            <a:ext cx="371801" cy="42375"/>
          </a:xfrm>
          <a:custGeom>
            <a:avLst/>
            <a:gdLst/>
            <a:ahLst/>
            <a:cxnLst/>
            <a:rect l="l" t="t" r="r" b="b"/>
            <a:pathLst>
              <a:path w="2469" h="701" extrusionOk="0">
                <a:moveTo>
                  <a:pt x="1" y="0"/>
                </a:moveTo>
                <a:lnTo>
                  <a:pt x="1" y="701"/>
                </a:lnTo>
                <a:lnTo>
                  <a:pt x="2469" y="701"/>
                </a:lnTo>
                <a:lnTo>
                  <a:pt x="24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6326880" y="4763186"/>
            <a:ext cx="139337" cy="39115"/>
          </a:xfrm>
          <a:custGeom>
            <a:avLst/>
            <a:gdLst/>
            <a:ahLst/>
            <a:cxnLst/>
            <a:rect l="l" t="t" r="r" b="b"/>
            <a:pathLst>
              <a:path w="4638" h="1302" extrusionOk="0">
                <a:moveTo>
                  <a:pt x="0" y="1"/>
                </a:moveTo>
                <a:lnTo>
                  <a:pt x="0" y="1301"/>
                </a:lnTo>
                <a:lnTo>
                  <a:pt x="4637" y="1301"/>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7409725" y="4873387"/>
            <a:ext cx="277634" cy="35076"/>
          </a:xfrm>
          <a:custGeom>
            <a:avLst/>
            <a:gdLst/>
            <a:ahLst/>
            <a:cxnLst/>
            <a:rect l="l" t="t" r="r" b="b"/>
            <a:pathLst>
              <a:path w="10909" h="1869" extrusionOk="0">
                <a:moveTo>
                  <a:pt x="1" y="1"/>
                </a:moveTo>
                <a:lnTo>
                  <a:pt x="1" y="1869"/>
                </a:lnTo>
                <a:lnTo>
                  <a:pt x="10908" y="1869"/>
                </a:lnTo>
                <a:lnTo>
                  <a:pt x="10908"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5099370" y="4726737"/>
            <a:ext cx="122303" cy="34098"/>
          </a:xfrm>
          <a:custGeom>
            <a:avLst/>
            <a:gdLst/>
            <a:ahLst/>
            <a:cxnLst/>
            <a:rect l="l" t="t" r="r" b="b"/>
            <a:pathLst>
              <a:path w="4071" h="1135" extrusionOk="0">
                <a:moveTo>
                  <a:pt x="1" y="0"/>
                </a:moveTo>
                <a:lnTo>
                  <a:pt x="1"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8185731" y="4717097"/>
            <a:ext cx="75166" cy="21090"/>
          </a:xfrm>
          <a:custGeom>
            <a:avLst/>
            <a:gdLst/>
            <a:ahLst/>
            <a:cxnLst/>
            <a:rect l="l" t="t" r="r" b="b"/>
            <a:pathLst>
              <a:path w="2502" h="702" extrusionOk="0">
                <a:moveTo>
                  <a:pt x="0" y="1"/>
                </a:moveTo>
                <a:lnTo>
                  <a:pt x="0" y="701"/>
                </a:lnTo>
                <a:lnTo>
                  <a:pt x="2502" y="701"/>
                </a:lnTo>
                <a:lnTo>
                  <a:pt x="25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2388263" y="4741459"/>
            <a:ext cx="277623" cy="20875"/>
          </a:xfrm>
          <a:custGeom>
            <a:avLst/>
            <a:gdLst/>
            <a:ahLst/>
            <a:cxnLst/>
            <a:rect l="l" t="t" r="r" b="b"/>
            <a:pathLst>
              <a:path w="9241" h="2602" extrusionOk="0">
                <a:moveTo>
                  <a:pt x="0" y="0"/>
                </a:moveTo>
                <a:lnTo>
                  <a:pt x="0" y="2602"/>
                </a:lnTo>
                <a:lnTo>
                  <a:pt x="9240" y="2602"/>
                </a:lnTo>
                <a:lnTo>
                  <a:pt x="92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5221668" y="5065058"/>
            <a:ext cx="122273" cy="35090"/>
          </a:xfrm>
          <a:custGeom>
            <a:avLst/>
            <a:gdLst/>
            <a:ahLst/>
            <a:cxnLst/>
            <a:rect l="l" t="t" r="r" b="b"/>
            <a:pathLst>
              <a:path w="4070" h="1168" extrusionOk="0">
                <a:moveTo>
                  <a:pt x="0" y="0"/>
                </a:moveTo>
                <a:lnTo>
                  <a:pt x="0" y="1168"/>
                </a:lnTo>
                <a:lnTo>
                  <a:pt x="4070" y="1168"/>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10800000" flipH="1">
            <a:off x="6023650" y="104784"/>
            <a:ext cx="1478915" cy="39650"/>
          </a:xfrm>
          <a:custGeom>
            <a:avLst/>
            <a:gdLst/>
            <a:ahLst/>
            <a:cxnLst/>
            <a:rect l="l" t="t" r="r" b="b"/>
            <a:pathLst>
              <a:path w="76489" h="701" extrusionOk="0">
                <a:moveTo>
                  <a:pt x="1" y="0"/>
                </a:moveTo>
                <a:lnTo>
                  <a:pt x="1" y="701"/>
                </a:lnTo>
                <a:lnTo>
                  <a:pt x="76489" y="701"/>
                </a:lnTo>
                <a:lnTo>
                  <a:pt x="76489"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736100" y="535446"/>
            <a:ext cx="270623" cy="43111"/>
          </a:xfrm>
          <a:custGeom>
            <a:avLst/>
            <a:gdLst/>
            <a:ahLst/>
            <a:cxnLst/>
            <a:rect l="l" t="t" r="r" b="b"/>
            <a:pathLst>
              <a:path w="9008" h="1435" extrusionOk="0">
                <a:moveTo>
                  <a:pt x="1" y="0"/>
                </a:moveTo>
                <a:lnTo>
                  <a:pt x="1" y="1434"/>
                </a:lnTo>
                <a:lnTo>
                  <a:pt x="9007" y="1434"/>
                </a:lnTo>
                <a:lnTo>
                  <a:pt x="900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8643380" y="4934256"/>
            <a:ext cx="75166" cy="21090"/>
          </a:xfrm>
          <a:custGeom>
            <a:avLst/>
            <a:gdLst/>
            <a:ahLst/>
            <a:cxnLst/>
            <a:rect l="l" t="t" r="r" b="b"/>
            <a:pathLst>
              <a:path w="2502"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4545200" y="301612"/>
            <a:ext cx="328729" cy="39076"/>
          </a:xfrm>
          <a:custGeom>
            <a:avLst/>
            <a:gdLst/>
            <a:ahLst/>
            <a:cxnLst/>
            <a:rect l="l" t="t" r="r" b="b"/>
            <a:pathLst>
              <a:path w="4637" h="1302" extrusionOk="0">
                <a:moveTo>
                  <a:pt x="0" y="0"/>
                </a:moveTo>
                <a:lnTo>
                  <a:pt x="0" y="1301"/>
                </a:lnTo>
                <a:lnTo>
                  <a:pt x="4637" y="1301"/>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8353066" y="535448"/>
            <a:ext cx="154358" cy="43111"/>
          </a:xfrm>
          <a:custGeom>
            <a:avLst/>
            <a:gdLst/>
            <a:ahLst/>
            <a:cxnLst/>
            <a:rect l="l" t="t" r="r" b="b"/>
            <a:pathLst>
              <a:path w="5138" h="1435" extrusionOk="0">
                <a:moveTo>
                  <a:pt x="1" y="1"/>
                </a:moveTo>
                <a:lnTo>
                  <a:pt x="1" y="1435"/>
                </a:lnTo>
                <a:lnTo>
                  <a:pt x="5138" y="1435"/>
                </a:lnTo>
                <a:lnTo>
                  <a:pt x="5138"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3872226" y="321950"/>
            <a:ext cx="122273" cy="34098"/>
          </a:xfrm>
          <a:custGeom>
            <a:avLst/>
            <a:gdLst/>
            <a:ahLst/>
            <a:cxnLst/>
            <a:rect l="l" t="t" r="r" b="b"/>
            <a:pathLst>
              <a:path w="4070" h="1135" extrusionOk="0">
                <a:moveTo>
                  <a:pt x="0" y="0"/>
                </a:moveTo>
                <a:lnTo>
                  <a:pt x="0"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7198308" y="337498"/>
            <a:ext cx="122273" cy="34098"/>
          </a:xfrm>
          <a:custGeom>
            <a:avLst/>
            <a:gdLst/>
            <a:ahLst/>
            <a:cxnLst/>
            <a:rect l="l" t="t" r="r" b="b"/>
            <a:pathLst>
              <a:path w="4070" h="1135" extrusionOk="0">
                <a:moveTo>
                  <a:pt x="0" y="1"/>
                </a:moveTo>
                <a:lnTo>
                  <a:pt x="0" y="1135"/>
                </a:lnTo>
                <a:lnTo>
                  <a:pt x="4070" y="1135"/>
                </a:lnTo>
                <a:lnTo>
                  <a:pt x="40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4610592" y="77347"/>
            <a:ext cx="75196" cy="21060"/>
          </a:xfrm>
          <a:custGeom>
            <a:avLst/>
            <a:gdLst/>
            <a:ahLst/>
            <a:cxnLst/>
            <a:rect l="l" t="t" r="r" b="b"/>
            <a:pathLst>
              <a:path w="2503" h="701" extrusionOk="0">
                <a:moveTo>
                  <a:pt x="1" y="0"/>
                </a:moveTo>
                <a:lnTo>
                  <a:pt x="1" y="701"/>
                </a:lnTo>
                <a:lnTo>
                  <a:pt x="2503" y="701"/>
                </a:lnTo>
                <a:lnTo>
                  <a:pt x="2503"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1328463" y="4050"/>
            <a:ext cx="277623" cy="43125"/>
          </a:xfrm>
          <a:custGeom>
            <a:avLst/>
            <a:gdLst/>
            <a:ahLst/>
            <a:cxnLst/>
            <a:rect l="l" t="t" r="r" b="b"/>
            <a:pathLst>
              <a:path w="9241" h="2603" extrusionOk="0">
                <a:moveTo>
                  <a:pt x="0" y="1"/>
                </a:moveTo>
                <a:lnTo>
                  <a:pt x="0" y="2602"/>
                </a:lnTo>
                <a:lnTo>
                  <a:pt x="9240" y="2602"/>
                </a:lnTo>
                <a:lnTo>
                  <a:pt x="924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1208244" y="4952659"/>
            <a:ext cx="73184" cy="34098"/>
          </a:xfrm>
          <a:custGeom>
            <a:avLst/>
            <a:gdLst/>
            <a:ahLst/>
            <a:cxnLst/>
            <a:rect l="l" t="t" r="r" b="b"/>
            <a:pathLst>
              <a:path w="2436" h="1135" extrusionOk="0">
                <a:moveTo>
                  <a:pt x="1" y="1"/>
                </a:moveTo>
                <a:lnTo>
                  <a:pt x="1" y="1135"/>
                </a:lnTo>
                <a:lnTo>
                  <a:pt x="2436" y="1135"/>
                </a:lnTo>
                <a:lnTo>
                  <a:pt x="2436"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758807" y="4753416"/>
            <a:ext cx="225202" cy="43124"/>
          </a:xfrm>
          <a:custGeom>
            <a:avLst/>
            <a:gdLst/>
            <a:ahLst/>
            <a:cxnLst/>
            <a:rect l="l" t="t" r="r" b="b"/>
            <a:pathLst>
              <a:path w="2436" h="1135" extrusionOk="0">
                <a:moveTo>
                  <a:pt x="1" y="1"/>
                </a:moveTo>
                <a:lnTo>
                  <a:pt x="1" y="1135"/>
                </a:lnTo>
                <a:lnTo>
                  <a:pt x="2436" y="1135"/>
                </a:lnTo>
                <a:lnTo>
                  <a:pt x="24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3256447" y="5106302"/>
            <a:ext cx="356654" cy="48027"/>
          </a:xfrm>
          <a:custGeom>
            <a:avLst/>
            <a:gdLst/>
            <a:ahLst/>
            <a:cxnLst/>
            <a:rect l="l" t="t" r="r" b="b"/>
            <a:pathLst>
              <a:path w="4537" h="2069" extrusionOk="0">
                <a:moveTo>
                  <a:pt x="0" y="1"/>
                </a:moveTo>
                <a:lnTo>
                  <a:pt x="0" y="2069"/>
                </a:lnTo>
                <a:lnTo>
                  <a:pt x="4537" y="2069"/>
                </a:lnTo>
                <a:lnTo>
                  <a:pt x="45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1575181" y="5071934"/>
            <a:ext cx="321725" cy="89226"/>
          </a:xfrm>
          <a:custGeom>
            <a:avLst/>
            <a:gdLst/>
            <a:ahLst/>
            <a:cxnLst/>
            <a:rect l="l" t="t" r="r" b="b"/>
            <a:pathLst>
              <a:path w="10709" h="2970" extrusionOk="0">
                <a:moveTo>
                  <a:pt x="1" y="1"/>
                </a:moveTo>
                <a:lnTo>
                  <a:pt x="1" y="2970"/>
                </a:lnTo>
                <a:lnTo>
                  <a:pt x="10708" y="2970"/>
                </a:lnTo>
                <a:lnTo>
                  <a:pt x="107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3900355" y="5107158"/>
            <a:ext cx="120260" cy="55158"/>
          </a:xfrm>
          <a:custGeom>
            <a:avLst/>
            <a:gdLst/>
            <a:ahLst/>
            <a:cxnLst/>
            <a:rect l="l" t="t" r="r" b="b"/>
            <a:pathLst>
              <a:path w="4003" h="1836" extrusionOk="0">
                <a:moveTo>
                  <a:pt x="0" y="1"/>
                </a:moveTo>
                <a:lnTo>
                  <a:pt x="0" y="1836"/>
                </a:lnTo>
                <a:lnTo>
                  <a:pt x="4003" y="1836"/>
                </a:lnTo>
                <a:lnTo>
                  <a:pt x="40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2585212" y="234950"/>
            <a:ext cx="297738" cy="32129"/>
          </a:xfrm>
          <a:custGeom>
            <a:avLst/>
            <a:gdLst/>
            <a:ahLst/>
            <a:cxnLst/>
            <a:rect l="l" t="t" r="r" b="b"/>
            <a:pathLst>
              <a:path w="10008" h="1235" extrusionOk="0">
                <a:moveTo>
                  <a:pt x="0" y="0"/>
                </a:moveTo>
                <a:lnTo>
                  <a:pt x="0" y="1234"/>
                </a:lnTo>
                <a:lnTo>
                  <a:pt x="10007" y="1234"/>
                </a:lnTo>
                <a:lnTo>
                  <a:pt x="100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563675" y="304354"/>
            <a:ext cx="1685100" cy="23647"/>
          </a:xfrm>
          <a:custGeom>
            <a:avLst/>
            <a:gdLst/>
            <a:ahLst/>
            <a:cxnLst/>
            <a:rect l="l" t="t" r="r" b="b"/>
            <a:pathLst>
              <a:path w="56642" h="4037" extrusionOk="0">
                <a:moveTo>
                  <a:pt x="1" y="0"/>
                </a:moveTo>
                <a:lnTo>
                  <a:pt x="1" y="4036"/>
                </a:lnTo>
                <a:lnTo>
                  <a:pt x="56641" y="4036"/>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2327690" y="5071491"/>
            <a:ext cx="298720" cy="32129"/>
          </a:xfrm>
          <a:custGeom>
            <a:avLst/>
            <a:gdLst/>
            <a:ahLst/>
            <a:cxnLst/>
            <a:rect l="l" t="t" r="r" b="b"/>
            <a:pathLst>
              <a:path w="10041" h="1235" extrusionOk="0">
                <a:moveTo>
                  <a:pt x="0" y="0"/>
                </a:moveTo>
                <a:lnTo>
                  <a:pt x="0" y="1235"/>
                </a:lnTo>
                <a:lnTo>
                  <a:pt x="10041" y="1235"/>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1837599" y="4737209"/>
            <a:ext cx="297738" cy="32987"/>
          </a:xfrm>
          <a:custGeom>
            <a:avLst/>
            <a:gdLst/>
            <a:ahLst/>
            <a:cxnLst/>
            <a:rect l="l" t="t" r="r" b="b"/>
            <a:pathLst>
              <a:path w="10008" h="1268" extrusionOk="0">
                <a:moveTo>
                  <a:pt x="0" y="0"/>
                </a:moveTo>
                <a:lnTo>
                  <a:pt x="0" y="1268"/>
                </a:lnTo>
                <a:lnTo>
                  <a:pt x="10007" y="1268"/>
                </a:lnTo>
                <a:lnTo>
                  <a:pt x="100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330241" y="760208"/>
            <a:ext cx="489269" cy="53825"/>
          </a:xfrm>
          <a:custGeom>
            <a:avLst/>
            <a:gdLst/>
            <a:ahLst/>
            <a:cxnLst/>
            <a:rect l="l" t="t" r="r" b="b"/>
            <a:pathLst>
              <a:path w="16446" h="2069" extrusionOk="0">
                <a:moveTo>
                  <a:pt x="0" y="0"/>
                </a:moveTo>
                <a:lnTo>
                  <a:pt x="0" y="2068"/>
                </a:lnTo>
                <a:lnTo>
                  <a:pt x="16445" y="2068"/>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5624892" y="234954"/>
            <a:ext cx="298750" cy="32129"/>
          </a:xfrm>
          <a:custGeom>
            <a:avLst/>
            <a:gdLst/>
            <a:ahLst/>
            <a:cxnLst/>
            <a:rect l="l" t="t" r="r" b="b"/>
            <a:pathLst>
              <a:path w="10042" h="1235" extrusionOk="0">
                <a:moveTo>
                  <a:pt x="1" y="0"/>
                </a:moveTo>
                <a:lnTo>
                  <a:pt x="1" y="1234"/>
                </a:lnTo>
                <a:lnTo>
                  <a:pt x="10041" y="1234"/>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8451300" y="398627"/>
            <a:ext cx="1360557" cy="39075"/>
          </a:xfrm>
          <a:custGeom>
            <a:avLst/>
            <a:gdLst/>
            <a:ahLst/>
            <a:cxnLst/>
            <a:rect l="l" t="t" r="r" b="b"/>
            <a:pathLst>
              <a:path w="45733" h="3537" extrusionOk="0">
                <a:moveTo>
                  <a:pt x="0" y="1"/>
                </a:moveTo>
                <a:lnTo>
                  <a:pt x="0" y="3537"/>
                </a:lnTo>
                <a:lnTo>
                  <a:pt x="45733" y="3537"/>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6109525" y="-74646"/>
            <a:ext cx="531172" cy="130000"/>
          </a:xfrm>
          <a:custGeom>
            <a:avLst/>
            <a:gdLst/>
            <a:ahLst/>
            <a:cxnLst/>
            <a:rect l="l" t="t" r="r" b="b"/>
            <a:pathLst>
              <a:path w="10042" h="1269" extrusionOk="0">
                <a:moveTo>
                  <a:pt x="1" y="1"/>
                </a:moveTo>
                <a:lnTo>
                  <a:pt x="1" y="1268"/>
                </a:lnTo>
                <a:lnTo>
                  <a:pt x="10041" y="1268"/>
                </a:lnTo>
                <a:lnTo>
                  <a:pt x="100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935826" y="5040757"/>
            <a:ext cx="298749" cy="32129"/>
          </a:xfrm>
          <a:custGeom>
            <a:avLst/>
            <a:gdLst/>
            <a:ahLst/>
            <a:cxnLst/>
            <a:rect l="l" t="t" r="r" b="b"/>
            <a:pathLst>
              <a:path w="10042" h="1235" extrusionOk="0">
                <a:moveTo>
                  <a:pt x="1" y="0"/>
                </a:moveTo>
                <a:lnTo>
                  <a:pt x="1" y="1234"/>
                </a:lnTo>
                <a:lnTo>
                  <a:pt x="10041" y="1234"/>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5624892" y="4737205"/>
            <a:ext cx="298750" cy="32987"/>
          </a:xfrm>
          <a:custGeom>
            <a:avLst/>
            <a:gdLst/>
            <a:ahLst/>
            <a:cxnLst/>
            <a:rect l="l" t="t" r="r" b="b"/>
            <a:pathLst>
              <a:path w="10042" h="1268" extrusionOk="0">
                <a:moveTo>
                  <a:pt x="1" y="0"/>
                </a:moveTo>
                <a:lnTo>
                  <a:pt x="1" y="1268"/>
                </a:lnTo>
                <a:lnTo>
                  <a:pt x="10041" y="1268"/>
                </a:lnTo>
                <a:lnTo>
                  <a:pt x="100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rot="10800000" flipH="1">
            <a:off x="4434377" y="4834235"/>
            <a:ext cx="550365" cy="46625"/>
          </a:xfrm>
          <a:custGeom>
            <a:avLst/>
            <a:gdLst/>
            <a:ahLst/>
            <a:cxnLst/>
            <a:rect l="l" t="t" r="r" b="b"/>
            <a:pathLst>
              <a:path w="16446" h="2069" extrusionOk="0">
                <a:moveTo>
                  <a:pt x="1" y="1"/>
                </a:moveTo>
                <a:lnTo>
                  <a:pt x="1" y="2069"/>
                </a:lnTo>
                <a:lnTo>
                  <a:pt x="16446" y="2069"/>
                </a:lnTo>
                <a:lnTo>
                  <a:pt x="164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5972900" y="4921350"/>
            <a:ext cx="614308" cy="43127"/>
          </a:xfrm>
          <a:custGeom>
            <a:avLst/>
            <a:gdLst/>
            <a:ahLst/>
            <a:cxnLst/>
            <a:rect l="l" t="t" r="r" b="b"/>
            <a:pathLst>
              <a:path w="20649" h="2569" extrusionOk="0">
                <a:moveTo>
                  <a:pt x="0" y="0"/>
                </a:moveTo>
                <a:lnTo>
                  <a:pt x="0" y="2569"/>
                </a:lnTo>
                <a:lnTo>
                  <a:pt x="20648" y="2569"/>
                </a:lnTo>
                <a:lnTo>
                  <a:pt x="206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422812" y="4913450"/>
            <a:ext cx="390148" cy="79222"/>
          </a:xfrm>
          <a:custGeom>
            <a:avLst/>
            <a:gdLst/>
            <a:ahLst/>
            <a:cxnLst/>
            <a:rect l="l" t="t" r="r" b="b"/>
            <a:pathLst>
              <a:path w="16246" h="2603" extrusionOk="0">
                <a:moveTo>
                  <a:pt x="1" y="1"/>
                </a:moveTo>
                <a:lnTo>
                  <a:pt x="1" y="2603"/>
                </a:lnTo>
                <a:lnTo>
                  <a:pt x="16246" y="2603"/>
                </a:lnTo>
                <a:lnTo>
                  <a:pt x="16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8794375" y="607228"/>
            <a:ext cx="141169" cy="39630"/>
          </a:xfrm>
          <a:custGeom>
            <a:avLst/>
            <a:gdLst/>
            <a:ahLst/>
            <a:cxnLst/>
            <a:rect l="l" t="t" r="r" b="b"/>
            <a:pathLst>
              <a:path w="4638" h="1302" extrusionOk="0">
                <a:moveTo>
                  <a:pt x="1" y="1"/>
                </a:moveTo>
                <a:lnTo>
                  <a:pt x="1" y="1301"/>
                </a:lnTo>
                <a:lnTo>
                  <a:pt x="4637" y="1301"/>
                </a:lnTo>
                <a:lnTo>
                  <a:pt x="46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rot="10800000" flipH="1">
            <a:off x="7701650" y="4982160"/>
            <a:ext cx="690444" cy="51550"/>
          </a:xfrm>
          <a:custGeom>
            <a:avLst/>
            <a:gdLst/>
            <a:ahLst/>
            <a:cxnLst/>
            <a:rect l="l" t="t" r="r" b="b"/>
            <a:pathLst>
              <a:path w="22684" h="701" extrusionOk="0">
                <a:moveTo>
                  <a:pt x="0" y="0"/>
                </a:moveTo>
                <a:lnTo>
                  <a:pt x="0" y="701"/>
                </a:lnTo>
                <a:lnTo>
                  <a:pt x="22683" y="701"/>
                </a:lnTo>
                <a:lnTo>
                  <a:pt x="226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2759188" y="4837713"/>
            <a:ext cx="244574" cy="39650"/>
          </a:xfrm>
          <a:custGeom>
            <a:avLst/>
            <a:gdLst/>
            <a:ahLst/>
            <a:cxnLst/>
            <a:rect l="l" t="t" r="r" b="b"/>
            <a:pathLst>
              <a:path w="2503" h="701" extrusionOk="0">
                <a:moveTo>
                  <a:pt x="1" y="1"/>
                </a:moveTo>
                <a:lnTo>
                  <a:pt x="1"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2828043" y="5071931"/>
            <a:ext cx="141169" cy="90369"/>
          </a:xfrm>
          <a:custGeom>
            <a:avLst/>
            <a:gdLst/>
            <a:ahLst/>
            <a:cxnLst/>
            <a:rect l="l" t="t" r="r" b="b"/>
            <a:pathLst>
              <a:path w="4638" h="2969" extrusionOk="0">
                <a:moveTo>
                  <a:pt x="1" y="0"/>
                </a:moveTo>
                <a:lnTo>
                  <a:pt x="1" y="2969"/>
                </a:lnTo>
                <a:lnTo>
                  <a:pt x="4637" y="2969"/>
                </a:lnTo>
                <a:lnTo>
                  <a:pt x="4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2437825" y="4953005"/>
            <a:ext cx="281250" cy="39648"/>
          </a:xfrm>
          <a:custGeom>
            <a:avLst/>
            <a:gdLst/>
            <a:ahLst/>
            <a:cxnLst/>
            <a:rect l="l" t="t" r="r" b="b"/>
            <a:pathLst>
              <a:path w="9241" h="2602" extrusionOk="0">
                <a:moveTo>
                  <a:pt x="1" y="0"/>
                </a:moveTo>
                <a:lnTo>
                  <a:pt x="1" y="2602"/>
                </a:lnTo>
                <a:lnTo>
                  <a:pt x="9241" y="2602"/>
                </a:lnTo>
                <a:lnTo>
                  <a:pt x="92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3200025" y="4857925"/>
            <a:ext cx="123911" cy="35581"/>
          </a:xfrm>
          <a:custGeom>
            <a:avLst/>
            <a:gdLst/>
            <a:ahLst/>
            <a:cxnLst/>
            <a:rect l="l" t="t" r="r" b="b"/>
            <a:pathLst>
              <a:path w="4071" h="1169" extrusionOk="0">
                <a:moveTo>
                  <a:pt x="1" y="1"/>
                </a:moveTo>
                <a:lnTo>
                  <a:pt x="1" y="1168"/>
                </a:lnTo>
                <a:lnTo>
                  <a:pt x="4070" y="1168"/>
                </a:lnTo>
                <a:lnTo>
                  <a:pt x="40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rot="10800000" flipH="1">
            <a:off x="6513536" y="236051"/>
            <a:ext cx="277625" cy="34076"/>
          </a:xfrm>
          <a:custGeom>
            <a:avLst/>
            <a:gdLst/>
            <a:ahLst/>
            <a:cxnLst/>
            <a:rect l="l" t="t" r="r" b="b"/>
            <a:pathLst>
              <a:path w="2436" h="1169" extrusionOk="0">
                <a:moveTo>
                  <a:pt x="1" y="1"/>
                </a:moveTo>
                <a:lnTo>
                  <a:pt x="1" y="1168"/>
                </a:lnTo>
                <a:lnTo>
                  <a:pt x="2436" y="1168"/>
                </a:lnTo>
                <a:lnTo>
                  <a:pt x="2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5898748" y="113373"/>
            <a:ext cx="74146" cy="35581"/>
          </a:xfrm>
          <a:custGeom>
            <a:avLst/>
            <a:gdLst/>
            <a:ahLst/>
            <a:cxnLst/>
            <a:rect l="l" t="t" r="r" b="b"/>
            <a:pathLst>
              <a:path w="2436" h="1169" extrusionOk="0">
                <a:moveTo>
                  <a:pt x="0" y="1"/>
                </a:moveTo>
                <a:lnTo>
                  <a:pt x="0" y="1168"/>
                </a:lnTo>
                <a:lnTo>
                  <a:pt x="2435" y="1168"/>
                </a:lnTo>
                <a:lnTo>
                  <a:pt x="24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701655" y="285306"/>
            <a:ext cx="274148" cy="60027"/>
          </a:xfrm>
          <a:custGeom>
            <a:avLst/>
            <a:gdLst/>
            <a:ahLst/>
            <a:cxnLst/>
            <a:rect l="l" t="t" r="r" b="b"/>
            <a:pathLst>
              <a:path w="4537" h="2136" extrusionOk="0">
                <a:moveTo>
                  <a:pt x="0" y="1"/>
                </a:moveTo>
                <a:lnTo>
                  <a:pt x="0" y="2136"/>
                </a:lnTo>
                <a:lnTo>
                  <a:pt x="4537" y="2136"/>
                </a:lnTo>
                <a:lnTo>
                  <a:pt x="45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6109515" y="289802"/>
            <a:ext cx="120837" cy="56888"/>
          </a:xfrm>
          <a:custGeom>
            <a:avLst/>
            <a:gdLst/>
            <a:ahLst/>
            <a:cxnLst/>
            <a:rect l="l" t="t" r="r" b="b"/>
            <a:pathLst>
              <a:path w="3970" h="1869" extrusionOk="0">
                <a:moveTo>
                  <a:pt x="0" y="0"/>
                </a:moveTo>
                <a:lnTo>
                  <a:pt x="0" y="1868"/>
                </a:lnTo>
                <a:lnTo>
                  <a:pt x="3970" y="1868"/>
                </a:lnTo>
                <a:lnTo>
                  <a:pt x="39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244325" y="597024"/>
            <a:ext cx="137102" cy="60027"/>
          </a:xfrm>
          <a:custGeom>
            <a:avLst/>
            <a:gdLst/>
            <a:ahLst/>
            <a:cxnLst/>
            <a:rect l="l" t="t" r="r" b="b"/>
            <a:pathLst>
              <a:path w="4504" h="2903" extrusionOk="0">
                <a:moveTo>
                  <a:pt x="0" y="0"/>
                </a:moveTo>
                <a:lnTo>
                  <a:pt x="0" y="2902"/>
                </a:lnTo>
                <a:lnTo>
                  <a:pt x="4503" y="2902"/>
                </a:lnTo>
                <a:lnTo>
                  <a:pt x="4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131209" y="86894"/>
            <a:ext cx="274151" cy="77190"/>
          </a:xfrm>
          <a:custGeom>
            <a:avLst/>
            <a:gdLst/>
            <a:ahLst/>
            <a:cxnLst/>
            <a:rect l="l" t="t" r="r" b="b"/>
            <a:pathLst>
              <a:path w="9007" h="2536" extrusionOk="0">
                <a:moveTo>
                  <a:pt x="0" y="0"/>
                </a:moveTo>
                <a:lnTo>
                  <a:pt x="0" y="2535"/>
                </a:lnTo>
                <a:lnTo>
                  <a:pt x="9006" y="2535"/>
                </a:lnTo>
                <a:lnTo>
                  <a:pt x="9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6991125" y="4884938"/>
            <a:ext cx="218325" cy="48026"/>
          </a:xfrm>
          <a:custGeom>
            <a:avLst/>
            <a:gdLst/>
            <a:ahLst/>
            <a:cxnLst/>
            <a:rect l="l" t="t" r="r" b="b"/>
            <a:pathLst>
              <a:path w="4370" h="702" extrusionOk="0">
                <a:moveTo>
                  <a:pt x="0" y="1"/>
                </a:moveTo>
                <a:lnTo>
                  <a:pt x="0" y="701"/>
                </a:lnTo>
                <a:lnTo>
                  <a:pt x="4370" y="701"/>
                </a:lnTo>
                <a:lnTo>
                  <a:pt x="4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7899685" y="19795"/>
            <a:ext cx="247761" cy="39630"/>
          </a:xfrm>
          <a:custGeom>
            <a:avLst/>
            <a:gdLst/>
            <a:ahLst/>
            <a:cxnLst/>
            <a:rect l="l" t="t" r="r" b="b"/>
            <a:pathLst>
              <a:path w="8140" h="1302" extrusionOk="0">
                <a:moveTo>
                  <a:pt x="0" y="1"/>
                </a:moveTo>
                <a:lnTo>
                  <a:pt x="0" y="1302"/>
                </a:lnTo>
                <a:lnTo>
                  <a:pt x="8139" y="1302"/>
                </a:lnTo>
                <a:lnTo>
                  <a:pt x="81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738638" y="50687"/>
            <a:ext cx="584857" cy="56888"/>
          </a:xfrm>
          <a:custGeom>
            <a:avLst/>
            <a:gdLst/>
            <a:ahLst/>
            <a:cxnLst/>
            <a:rect l="l" t="t" r="r" b="b"/>
            <a:pathLst>
              <a:path w="19215" h="1869" extrusionOk="0">
                <a:moveTo>
                  <a:pt x="1" y="1"/>
                </a:moveTo>
                <a:lnTo>
                  <a:pt x="1" y="1869"/>
                </a:lnTo>
                <a:lnTo>
                  <a:pt x="19215" y="1869"/>
                </a:lnTo>
                <a:lnTo>
                  <a:pt x="192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872114" y="5002349"/>
            <a:ext cx="218298" cy="34547"/>
          </a:xfrm>
          <a:custGeom>
            <a:avLst/>
            <a:gdLst/>
            <a:ahLst/>
            <a:cxnLst/>
            <a:rect l="l" t="t" r="r" b="b"/>
            <a:pathLst>
              <a:path w="7172" h="1135" extrusionOk="0">
                <a:moveTo>
                  <a:pt x="0" y="0"/>
                </a:moveTo>
                <a:lnTo>
                  <a:pt x="0" y="1135"/>
                </a:lnTo>
                <a:lnTo>
                  <a:pt x="7172" y="1135"/>
                </a:lnTo>
                <a:lnTo>
                  <a:pt x="71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1990268" y="235832"/>
            <a:ext cx="218328" cy="34547"/>
          </a:xfrm>
          <a:custGeom>
            <a:avLst/>
            <a:gdLst/>
            <a:ahLst/>
            <a:cxnLst/>
            <a:rect l="l" t="t" r="r" b="b"/>
            <a:pathLst>
              <a:path w="7173" h="1135" extrusionOk="0">
                <a:moveTo>
                  <a:pt x="1" y="1"/>
                </a:moveTo>
                <a:lnTo>
                  <a:pt x="1" y="1135"/>
                </a:lnTo>
                <a:lnTo>
                  <a:pt x="7173" y="1135"/>
                </a:lnTo>
                <a:lnTo>
                  <a:pt x="71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9022225" y="219079"/>
            <a:ext cx="753389" cy="68058"/>
          </a:xfrm>
          <a:custGeom>
            <a:avLst/>
            <a:gdLst/>
            <a:ahLst/>
            <a:cxnLst/>
            <a:rect l="l" t="t" r="r" b="b"/>
            <a:pathLst>
              <a:path w="24752" h="2236" extrusionOk="0">
                <a:moveTo>
                  <a:pt x="0" y="0"/>
                </a:moveTo>
                <a:lnTo>
                  <a:pt x="0" y="2235"/>
                </a:lnTo>
                <a:lnTo>
                  <a:pt x="24751" y="2235"/>
                </a:lnTo>
                <a:lnTo>
                  <a:pt x="24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145123" y="179543"/>
            <a:ext cx="690444" cy="21367"/>
          </a:xfrm>
          <a:custGeom>
            <a:avLst/>
            <a:gdLst/>
            <a:ahLst/>
            <a:cxnLst/>
            <a:rect l="l" t="t" r="r" b="b"/>
            <a:pathLst>
              <a:path w="22684" h="702" extrusionOk="0">
                <a:moveTo>
                  <a:pt x="0" y="1"/>
                </a:moveTo>
                <a:lnTo>
                  <a:pt x="0" y="701"/>
                </a:lnTo>
                <a:lnTo>
                  <a:pt x="22683" y="701"/>
                </a:lnTo>
                <a:lnTo>
                  <a:pt x="226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1335986" y="333284"/>
            <a:ext cx="204353" cy="42550"/>
          </a:xfrm>
          <a:custGeom>
            <a:avLst/>
            <a:gdLst/>
            <a:ahLst/>
            <a:cxnLst/>
            <a:rect l="l" t="t" r="r" b="b"/>
            <a:pathLst>
              <a:path w="2469" h="702" extrusionOk="0">
                <a:moveTo>
                  <a:pt x="0" y="1"/>
                </a:moveTo>
                <a:lnTo>
                  <a:pt x="0" y="701"/>
                </a:lnTo>
                <a:lnTo>
                  <a:pt x="2469" y="701"/>
                </a:lnTo>
                <a:lnTo>
                  <a:pt x="2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3149533" y="93196"/>
            <a:ext cx="123881" cy="35551"/>
          </a:xfrm>
          <a:custGeom>
            <a:avLst/>
            <a:gdLst/>
            <a:ahLst/>
            <a:cxnLst/>
            <a:rect l="l" t="t" r="r" b="b"/>
            <a:pathLst>
              <a:path w="4070" h="1168" extrusionOk="0">
                <a:moveTo>
                  <a:pt x="0" y="0"/>
                </a:moveTo>
                <a:lnTo>
                  <a:pt x="0" y="1168"/>
                </a:lnTo>
                <a:lnTo>
                  <a:pt x="4070" y="1168"/>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32908" y="218138"/>
            <a:ext cx="123881" cy="34547"/>
          </a:xfrm>
          <a:custGeom>
            <a:avLst/>
            <a:gdLst/>
            <a:ahLst/>
            <a:cxnLst/>
            <a:rect l="l" t="t" r="r" b="b"/>
            <a:pathLst>
              <a:path w="4070" h="1135" extrusionOk="0">
                <a:moveTo>
                  <a:pt x="0" y="0"/>
                </a:moveTo>
                <a:lnTo>
                  <a:pt x="0" y="1134"/>
                </a:lnTo>
                <a:lnTo>
                  <a:pt x="4070" y="1134"/>
                </a:lnTo>
                <a:lnTo>
                  <a:pt x="4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1297525" y="4797976"/>
            <a:ext cx="281270" cy="42550"/>
          </a:xfrm>
          <a:custGeom>
            <a:avLst/>
            <a:gdLst/>
            <a:ahLst/>
            <a:cxnLst/>
            <a:rect l="l" t="t" r="r" b="b"/>
            <a:pathLst>
              <a:path w="4604" h="2936" extrusionOk="0">
                <a:moveTo>
                  <a:pt x="0" y="0"/>
                </a:moveTo>
                <a:lnTo>
                  <a:pt x="0" y="2935"/>
                </a:lnTo>
                <a:lnTo>
                  <a:pt x="4604" y="2935"/>
                </a:lnTo>
                <a:lnTo>
                  <a:pt x="46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1072094" y="4631359"/>
            <a:ext cx="124916" cy="34547"/>
          </a:xfrm>
          <a:custGeom>
            <a:avLst/>
            <a:gdLst/>
            <a:ahLst/>
            <a:cxnLst/>
            <a:rect l="l" t="t" r="r" b="b"/>
            <a:pathLst>
              <a:path w="4104" h="1135" extrusionOk="0">
                <a:moveTo>
                  <a:pt x="1" y="1"/>
                </a:moveTo>
                <a:lnTo>
                  <a:pt x="1" y="1135"/>
                </a:lnTo>
                <a:lnTo>
                  <a:pt x="4104" y="1135"/>
                </a:lnTo>
                <a:lnTo>
                  <a:pt x="41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432387" y="5096643"/>
            <a:ext cx="151628" cy="42566"/>
          </a:xfrm>
          <a:custGeom>
            <a:avLst/>
            <a:gdLst/>
            <a:ahLst/>
            <a:cxnLst/>
            <a:rect l="l" t="t" r="r" b="b"/>
            <a:pathLst>
              <a:path w="4638" h="1302" extrusionOk="0">
                <a:moveTo>
                  <a:pt x="1" y="1"/>
                </a:moveTo>
                <a:lnTo>
                  <a:pt x="1" y="1302"/>
                </a:lnTo>
                <a:lnTo>
                  <a:pt x="4637" y="1302"/>
                </a:lnTo>
                <a:lnTo>
                  <a:pt x="46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4596963" y="5015738"/>
            <a:ext cx="225200" cy="35875"/>
          </a:xfrm>
          <a:custGeom>
            <a:avLst/>
            <a:gdLst/>
            <a:ahLst/>
            <a:cxnLst/>
            <a:rect l="l" t="t" r="r" b="b"/>
            <a:pathLst>
              <a:path w="9008" h="1435" extrusionOk="0">
                <a:moveTo>
                  <a:pt x="1" y="0"/>
                </a:moveTo>
                <a:lnTo>
                  <a:pt x="1" y="1435"/>
                </a:lnTo>
                <a:lnTo>
                  <a:pt x="9007" y="1435"/>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502638" y="5066325"/>
            <a:ext cx="110100" cy="32549"/>
          </a:xfrm>
          <a:custGeom>
            <a:avLst/>
            <a:gdLst/>
            <a:ahLst/>
            <a:cxnLst/>
            <a:rect l="l" t="t" r="r" b="b"/>
            <a:pathLst>
              <a:path w="4404" h="701" extrusionOk="0">
                <a:moveTo>
                  <a:pt x="0" y="0"/>
                </a:moveTo>
                <a:lnTo>
                  <a:pt x="0" y="701"/>
                </a:lnTo>
                <a:lnTo>
                  <a:pt x="4403" y="701"/>
                </a:lnTo>
                <a:lnTo>
                  <a:pt x="44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5221663" y="4921338"/>
            <a:ext cx="390151" cy="35099"/>
          </a:xfrm>
          <a:custGeom>
            <a:avLst/>
            <a:gdLst/>
            <a:ahLst/>
            <a:cxnLst/>
            <a:rect l="l" t="t" r="r" b="b"/>
            <a:pathLst>
              <a:path w="3204" h="835" extrusionOk="0">
                <a:moveTo>
                  <a:pt x="1" y="0"/>
                </a:moveTo>
                <a:lnTo>
                  <a:pt x="1" y="834"/>
                </a:lnTo>
                <a:lnTo>
                  <a:pt x="3203" y="834"/>
                </a:lnTo>
                <a:lnTo>
                  <a:pt x="3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433100" y="4632574"/>
            <a:ext cx="863721" cy="32126"/>
          </a:xfrm>
          <a:custGeom>
            <a:avLst/>
            <a:gdLst/>
            <a:ahLst/>
            <a:cxnLst/>
            <a:rect l="l" t="t" r="r" b="b"/>
            <a:pathLst>
              <a:path w="24752" h="2270" extrusionOk="0">
                <a:moveTo>
                  <a:pt x="1" y="1"/>
                </a:moveTo>
                <a:lnTo>
                  <a:pt x="1" y="2269"/>
                </a:lnTo>
                <a:lnTo>
                  <a:pt x="24752" y="2269"/>
                </a:lnTo>
                <a:lnTo>
                  <a:pt x="247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230641" y="4957046"/>
            <a:ext cx="81829" cy="22950"/>
          </a:xfrm>
          <a:custGeom>
            <a:avLst/>
            <a:gdLst/>
            <a:ahLst/>
            <a:cxnLst/>
            <a:rect l="l" t="t" r="r" b="b"/>
            <a:pathLst>
              <a:path w="2503" h="702" extrusionOk="0">
                <a:moveTo>
                  <a:pt x="1" y="1"/>
                </a:moveTo>
                <a:lnTo>
                  <a:pt x="1"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125969" y="4742224"/>
            <a:ext cx="80750" cy="22950"/>
          </a:xfrm>
          <a:custGeom>
            <a:avLst/>
            <a:gdLst/>
            <a:ahLst/>
            <a:cxnLst/>
            <a:rect l="l" t="t" r="r" b="b"/>
            <a:pathLst>
              <a:path w="2470" h="702" extrusionOk="0">
                <a:moveTo>
                  <a:pt x="1" y="1"/>
                </a:moveTo>
                <a:lnTo>
                  <a:pt x="1" y="701"/>
                </a:lnTo>
                <a:lnTo>
                  <a:pt x="2469" y="701"/>
                </a:lnTo>
                <a:lnTo>
                  <a:pt x="2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402725" y="394288"/>
            <a:ext cx="151639" cy="71724"/>
          </a:xfrm>
          <a:custGeom>
            <a:avLst/>
            <a:gdLst/>
            <a:ahLst/>
            <a:cxnLst/>
            <a:rect l="l" t="t" r="r" b="b"/>
            <a:pathLst>
              <a:path w="4638" h="2969" extrusionOk="0">
                <a:moveTo>
                  <a:pt x="1" y="0"/>
                </a:moveTo>
                <a:lnTo>
                  <a:pt x="1" y="2969"/>
                </a:lnTo>
                <a:lnTo>
                  <a:pt x="4637" y="2969"/>
                </a:lnTo>
                <a:lnTo>
                  <a:pt x="46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158743" y="4905524"/>
            <a:ext cx="302111" cy="85099"/>
          </a:xfrm>
          <a:custGeom>
            <a:avLst/>
            <a:gdLst/>
            <a:ahLst/>
            <a:cxnLst/>
            <a:rect l="l" t="t" r="r" b="b"/>
            <a:pathLst>
              <a:path w="9241" h="2603" extrusionOk="0">
                <a:moveTo>
                  <a:pt x="0" y="1"/>
                </a:moveTo>
                <a:lnTo>
                  <a:pt x="0" y="2602"/>
                </a:lnTo>
                <a:lnTo>
                  <a:pt x="9240" y="2602"/>
                </a:lnTo>
                <a:lnTo>
                  <a:pt x="92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179379" y="5071568"/>
            <a:ext cx="133091" cy="38185"/>
          </a:xfrm>
          <a:custGeom>
            <a:avLst/>
            <a:gdLst/>
            <a:ahLst/>
            <a:cxnLst/>
            <a:rect l="l" t="t" r="r" b="b"/>
            <a:pathLst>
              <a:path w="4071" h="1168" extrusionOk="0">
                <a:moveTo>
                  <a:pt x="1" y="0"/>
                </a:moveTo>
                <a:lnTo>
                  <a:pt x="1" y="1168"/>
                </a:lnTo>
                <a:lnTo>
                  <a:pt x="4070" y="1168"/>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972903" y="5012406"/>
            <a:ext cx="150549" cy="42566"/>
          </a:xfrm>
          <a:custGeom>
            <a:avLst/>
            <a:gdLst/>
            <a:ahLst/>
            <a:cxnLst/>
            <a:rect l="l" t="t" r="r" b="b"/>
            <a:pathLst>
              <a:path w="4605" h="1302" extrusionOk="0">
                <a:moveTo>
                  <a:pt x="1" y="0"/>
                </a:moveTo>
                <a:lnTo>
                  <a:pt x="1" y="1301"/>
                </a:lnTo>
                <a:lnTo>
                  <a:pt x="4604" y="1301"/>
                </a:lnTo>
                <a:lnTo>
                  <a:pt x="46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1990275" y="4947273"/>
            <a:ext cx="302111" cy="48027"/>
          </a:xfrm>
          <a:custGeom>
            <a:avLst/>
            <a:gdLst/>
            <a:ahLst/>
            <a:cxnLst/>
            <a:rect l="l" t="t" r="r" b="b"/>
            <a:pathLst>
              <a:path w="9241" h="2570" extrusionOk="0">
                <a:moveTo>
                  <a:pt x="1" y="1"/>
                </a:moveTo>
                <a:lnTo>
                  <a:pt x="1" y="2569"/>
                </a:lnTo>
                <a:lnTo>
                  <a:pt x="9240" y="2569"/>
                </a:lnTo>
                <a:lnTo>
                  <a:pt x="92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69492" y="4570698"/>
            <a:ext cx="134170" cy="37139"/>
          </a:xfrm>
          <a:custGeom>
            <a:avLst/>
            <a:gdLst/>
            <a:ahLst/>
            <a:cxnLst/>
            <a:rect l="l" t="t" r="r" b="b"/>
            <a:pathLst>
              <a:path w="4104" h="1136" extrusionOk="0">
                <a:moveTo>
                  <a:pt x="1" y="1"/>
                </a:moveTo>
                <a:lnTo>
                  <a:pt x="1" y="1135"/>
                </a:lnTo>
                <a:lnTo>
                  <a:pt x="4104" y="1135"/>
                </a:lnTo>
                <a:lnTo>
                  <a:pt x="4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1391222" y="4942574"/>
            <a:ext cx="406152" cy="27300"/>
          </a:xfrm>
          <a:custGeom>
            <a:avLst/>
            <a:gdLst/>
            <a:ahLst/>
            <a:cxnLst/>
            <a:rect l="l" t="t" r="r" b="b"/>
            <a:pathLst>
              <a:path w="4104" h="1135" extrusionOk="0">
                <a:moveTo>
                  <a:pt x="1" y="0"/>
                </a:moveTo>
                <a:lnTo>
                  <a:pt x="1" y="1134"/>
                </a:lnTo>
                <a:lnTo>
                  <a:pt x="4103" y="1134"/>
                </a:lnTo>
                <a:lnTo>
                  <a:pt x="41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rot="10800000">
            <a:off x="3809369" y="91016"/>
            <a:ext cx="144010" cy="22917"/>
          </a:xfrm>
          <a:custGeom>
            <a:avLst/>
            <a:gdLst/>
            <a:ahLst/>
            <a:cxnLst/>
            <a:rect l="l" t="t" r="r" b="b"/>
            <a:pathLst>
              <a:path w="4405" h="701" extrusionOk="0">
                <a:moveTo>
                  <a:pt x="1" y="0"/>
                </a:moveTo>
                <a:lnTo>
                  <a:pt x="1" y="701"/>
                </a:lnTo>
                <a:lnTo>
                  <a:pt x="4404" y="701"/>
                </a:lnTo>
                <a:lnTo>
                  <a:pt x="44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rot="10800000">
            <a:off x="4944047" y="42988"/>
            <a:ext cx="629265" cy="37973"/>
          </a:xfrm>
          <a:custGeom>
            <a:avLst/>
            <a:gdLst/>
            <a:ahLst/>
            <a:cxnLst/>
            <a:rect l="l" t="t" r="r" b="b"/>
            <a:pathLst>
              <a:path w="19248" h="1869" extrusionOk="0">
                <a:moveTo>
                  <a:pt x="0" y="1"/>
                </a:moveTo>
                <a:lnTo>
                  <a:pt x="0" y="1869"/>
                </a:lnTo>
                <a:lnTo>
                  <a:pt x="19247" y="1869"/>
                </a:lnTo>
                <a:lnTo>
                  <a:pt x="192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rot="10800000">
            <a:off x="4172243" y="53805"/>
            <a:ext cx="235582" cy="37106"/>
          </a:xfrm>
          <a:custGeom>
            <a:avLst/>
            <a:gdLst/>
            <a:ahLst/>
            <a:cxnLst/>
            <a:rect l="l" t="t" r="r" b="b"/>
            <a:pathLst>
              <a:path w="7206" h="1135" extrusionOk="0">
                <a:moveTo>
                  <a:pt x="0" y="1"/>
                </a:moveTo>
                <a:lnTo>
                  <a:pt x="0" y="1135"/>
                </a:lnTo>
                <a:lnTo>
                  <a:pt x="7205" y="1135"/>
                </a:lnTo>
                <a:lnTo>
                  <a:pt x="7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rot="10800000">
            <a:off x="559601" y="73149"/>
            <a:ext cx="512498" cy="52076"/>
          </a:xfrm>
          <a:custGeom>
            <a:avLst/>
            <a:gdLst/>
            <a:ahLst/>
            <a:cxnLst/>
            <a:rect l="l" t="t" r="r" b="b"/>
            <a:pathLst>
              <a:path w="43432" h="701" extrusionOk="0">
                <a:moveTo>
                  <a:pt x="1" y="0"/>
                </a:moveTo>
                <a:lnTo>
                  <a:pt x="1" y="701"/>
                </a:lnTo>
                <a:lnTo>
                  <a:pt x="43432" y="701"/>
                </a:lnTo>
                <a:lnTo>
                  <a:pt x="434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8185724" y="191505"/>
            <a:ext cx="489057" cy="43125"/>
          </a:xfrm>
          <a:custGeom>
            <a:avLst/>
            <a:gdLst/>
            <a:ahLst/>
            <a:cxnLst/>
            <a:rect l="l" t="t" r="r" b="b"/>
            <a:pathLst>
              <a:path w="9241" h="2603" extrusionOk="0">
                <a:moveTo>
                  <a:pt x="0" y="0"/>
                </a:moveTo>
                <a:lnTo>
                  <a:pt x="0" y="2602"/>
                </a:lnTo>
                <a:lnTo>
                  <a:pt x="9240" y="2602"/>
                </a:lnTo>
                <a:lnTo>
                  <a:pt x="92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7198289" y="7050"/>
            <a:ext cx="489053" cy="37126"/>
          </a:xfrm>
          <a:custGeom>
            <a:avLst/>
            <a:gdLst/>
            <a:ahLst/>
            <a:cxnLst/>
            <a:rect l="l" t="t" r="r" b="b"/>
            <a:pathLst>
              <a:path w="4104" h="1135" extrusionOk="0">
                <a:moveTo>
                  <a:pt x="0" y="0"/>
                </a:moveTo>
                <a:lnTo>
                  <a:pt x="0" y="1134"/>
                </a:lnTo>
                <a:lnTo>
                  <a:pt x="4103" y="1134"/>
                </a:lnTo>
                <a:lnTo>
                  <a:pt x="41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rot="10800000">
            <a:off x="3586653" y="197126"/>
            <a:ext cx="1948672" cy="30949"/>
          </a:xfrm>
          <a:custGeom>
            <a:avLst/>
            <a:gdLst/>
            <a:ahLst/>
            <a:cxnLst/>
            <a:rect l="l" t="t" r="r" b="b"/>
            <a:pathLst>
              <a:path w="76456" h="701" extrusionOk="0">
                <a:moveTo>
                  <a:pt x="1" y="0"/>
                </a:moveTo>
                <a:lnTo>
                  <a:pt x="1" y="701"/>
                </a:lnTo>
                <a:lnTo>
                  <a:pt x="76456" y="701"/>
                </a:lnTo>
                <a:lnTo>
                  <a:pt x="764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rot="10800000">
            <a:off x="3013033" y="306780"/>
            <a:ext cx="142866" cy="22950"/>
          </a:xfrm>
          <a:custGeom>
            <a:avLst/>
            <a:gdLst/>
            <a:ahLst/>
            <a:cxnLst/>
            <a:rect l="l" t="t" r="r" b="b"/>
            <a:pathLst>
              <a:path w="4370" h="702" extrusionOk="0">
                <a:moveTo>
                  <a:pt x="0" y="1"/>
                </a:moveTo>
                <a:lnTo>
                  <a:pt x="0" y="701"/>
                </a:lnTo>
                <a:lnTo>
                  <a:pt x="4370" y="701"/>
                </a:lnTo>
                <a:lnTo>
                  <a:pt x="43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rot="10800000">
            <a:off x="2405042" y="154791"/>
            <a:ext cx="144010" cy="22950"/>
          </a:xfrm>
          <a:custGeom>
            <a:avLst/>
            <a:gdLst/>
            <a:ahLst/>
            <a:cxnLst/>
            <a:rect l="l" t="t" r="r" b="b"/>
            <a:pathLst>
              <a:path w="4405" h="702" extrusionOk="0">
                <a:moveTo>
                  <a:pt x="1" y="1"/>
                </a:moveTo>
                <a:lnTo>
                  <a:pt x="1" y="701"/>
                </a:lnTo>
                <a:lnTo>
                  <a:pt x="4404" y="701"/>
                </a:lnTo>
                <a:lnTo>
                  <a:pt x="44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flipH="1">
            <a:off x="1941010" y="37949"/>
            <a:ext cx="1114139" cy="38726"/>
          </a:xfrm>
          <a:custGeom>
            <a:avLst/>
            <a:gdLst/>
            <a:ahLst/>
            <a:cxnLst/>
            <a:rect l="l" t="t" r="r" b="b"/>
            <a:pathLst>
              <a:path w="43432" h="702" extrusionOk="0">
                <a:moveTo>
                  <a:pt x="1" y="1"/>
                </a:moveTo>
                <a:lnTo>
                  <a:pt x="1" y="701"/>
                </a:lnTo>
                <a:lnTo>
                  <a:pt x="43432" y="701"/>
                </a:lnTo>
                <a:lnTo>
                  <a:pt x="43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rot="10800000">
            <a:off x="3442677" y="50504"/>
            <a:ext cx="144010" cy="22950"/>
          </a:xfrm>
          <a:custGeom>
            <a:avLst/>
            <a:gdLst/>
            <a:ahLst/>
            <a:cxnLst/>
            <a:rect l="l" t="t" r="r" b="b"/>
            <a:pathLst>
              <a:path w="4405" h="702" extrusionOk="0">
                <a:moveTo>
                  <a:pt x="1" y="1"/>
                </a:moveTo>
                <a:lnTo>
                  <a:pt x="1" y="701"/>
                </a:lnTo>
                <a:lnTo>
                  <a:pt x="4404" y="701"/>
                </a:lnTo>
                <a:lnTo>
                  <a:pt x="44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7285920" y="4980922"/>
            <a:ext cx="142866" cy="22917"/>
          </a:xfrm>
          <a:custGeom>
            <a:avLst/>
            <a:gdLst/>
            <a:ahLst/>
            <a:cxnLst/>
            <a:rect l="l" t="t" r="r" b="b"/>
            <a:pathLst>
              <a:path w="4370" h="701" extrusionOk="0">
                <a:moveTo>
                  <a:pt x="0" y="0"/>
                </a:moveTo>
                <a:lnTo>
                  <a:pt x="0" y="701"/>
                </a:lnTo>
                <a:lnTo>
                  <a:pt x="4370" y="701"/>
                </a:lnTo>
                <a:lnTo>
                  <a:pt x="43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7790018" y="4816387"/>
            <a:ext cx="266117" cy="42566"/>
          </a:xfrm>
          <a:custGeom>
            <a:avLst/>
            <a:gdLst/>
            <a:ahLst/>
            <a:cxnLst/>
            <a:rect l="l" t="t" r="r" b="b"/>
            <a:pathLst>
              <a:path w="8140" h="1302" extrusionOk="0">
                <a:moveTo>
                  <a:pt x="0" y="1"/>
                </a:moveTo>
                <a:lnTo>
                  <a:pt x="0" y="1301"/>
                </a:lnTo>
                <a:lnTo>
                  <a:pt x="8139" y="1301"/>
                </a:lnTo>
                <a:lnTo>
                  <a:pt x="81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8272000" y="4797850"/>
            <a:ext cx="628186" cy="28100"/>
          </a:xfrm>
          <a:custGeom>
            <a:avLst/>
            <a:gdLst/>
            <a:ahLst/>
            <a:cxnLst/>
            <a:rect l="l" t="t" r="r" b="b"/>
            <a:pathLst>
              <a:path w="19215" h="1869" extrusionOk="0">
                <a:moveTo>
                  <a:pt x="1" y="0"/>
                </a:moveTo>
                <a:lnTo>
                  <a:pt x="1" y="1868"/>
                </a:lnTo>
                <a:lnTo>
                  <a:pt x="19215" y="1868"/>
                </a:lnTo>
                <a:lnTo>
                  <a:pt x="192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6745307" y="4709087"/>
            <a:ext cx="234471" cy="37106"/>
          </a:xfrm>
          <a:custGeom>
            <a:avLst/>
            <a:gdLst/>
            <a:ahLst/>
            <a:cxnLst/>
            <a:rect l="l" t="t" r="r" b="b"/>
            <a:pathLst>
              <a:path w="7172" h="1135" extrusionOk="0">
                <a:moveTo>
                  <a:pt x="0" y="0"/>
                </a:moveTo>
                <a:lnTo>
                  <a:pt x="0" y="1134"/>
                </a:lnTo>
                <a:lnTo>
                  <a:pt x="7172" y="1134"/>
                </a:lnTo>
                <a:lnTo>
                  <a:pt x="71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599986" y="5059040"/>
            <a:ext cx="104714" cy="27298"/>
          </a:xfrm>
          <a:custGeom>
            <a:avLst/>
            <a:gdLst/>
            <a:ahLst/>
            <a:cxnLst/>
            <a:rect l="l" t="t" r="r" b="b"/>
            <a:pathLst>
              <a:path w="3203" h="835" extrusionOk="0">
                <a:moveTo>
                  <a:pt x="1" y="1"/>
                </a:moveTo>
                <a:lnTo>
                  <a:pt x="1" y="834"/>
                </a:lnTo>
                <a:lnTo>
                  <a:pt x="3203" y="834"/>
                </a:lnTo>
                <a:lnTo>
                  <a:pt x="32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5124775" y="304875"/>
            <a:ext cx="80100" cy="20875"/>
          </a:xfrm>
          <a:custGeom>
            <a:avLst/>
            <a:gdLst/>
            <a:ahLst/>
            <a:cxnLst/>
            <a:rect l="l" t="t" r="r" b="b"/>
            <a:pathLst>
              <a:path w="3204" h="835" extrusionOk="0">
                <a:moveTo>
                  <a:pt x="1" y="1"/>
                </a:moveTo>
                <a:lnTo>
                  <a:pt x="1" y="834"/>
                </a:lnTo>
                <a:lnTo>
                  <a:pt x="3203" y="834"/>
                </a:lnTo>
                <a:lnTo>
                  <a:pt x="32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989175" y="4815175"/>
            <a:ext cx="225200" cy="36700"/>
          </a:xfrm>
          <a:custGeom>
            <a:avLst/>
            <a:gdLst/>
            <a:ahLst/>
            <a:cxnLst/>
            <a:rect l="l" t="t" r="r" b="b"/>
            <a:pathLst>
              <a:path w="9008" h="1468" extrusionOk="0">
                <a:moveTo>
                  <a:pt x="1" y="0"/>
                </a:moveTo>
                <a:lnTo>
                  <a:pt x="1" y="1468"/>
                </a:lnTo>
                <a:lnTo>
                  <a:pt x="9007" y="1468"/>
                </a:lnTo>
                <a:lnTo>
                  <a:pt x="90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3546613" y="4760425"/>
            <a:ext cx="225200" cy="35875"/>
          </a:xfrm>
          <a:custGeom>
            <a:avLst/>
            <a:gdLst/>
            <a:ahLst/>
            <a:cxnLst/>
            <a:rect l="l" t="t" r="r" b="b"/>
            <a:pathLst>
              <a:path w="9008" h="1435" extrusionOk="0">
                <a:moveTo>
                  <a:pt x="1" y="0"/>
                </a:moveTo>
                <a:lnTo>
                  <a:pt x="1" y="1435"/>
                </a:lnTo>
                <a:lnTo>
                  <a:pt x="9007" y="1435"/>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8522163" y="5063650"/>
            <a:ext cx="225175" cy="36725"/>
          </a:xfrm>
          <a:custGeom>
            <a:avLst/>
            <a:gdLst/>
            <a:ahLst/>
            <a:cxnLst/>
            <a:rect l="l" t="t" r="r" b="b"/>
            <a:pathLst>
              <a:path w="9007" h="1469" extrusionOk="0">
                <a:moveTo>
                  <a:pt x="0" y="0"/>
                </a:moveTo>
                <a:lnTo>
                  <a:pt x="0" y="1468"/>
                </a:lnTo>
                <a:lnTo>
                  <a:pt x="9007" y="1468"/>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3"/>
        <p:cNvGrpSpPr/>
        <p:nvPr/>
      </p:nvGrpSpPr>
      <p:grpSpPr>
        <a:xfrm>
          <a:off x="0" y="0"/>
          <a:ext cx="0" cy="0"/>
          <a:chOff x="0" y="0"/>
          <a:chExt cx="0" cy="0"/>
        </a:xfrm>
      </p:grpSpPr>
      <p:sp>
        <p:nvSpPr>
          <p:cNvPr id="384" name="Google Shape;384;p7"/>
          <p:cNvSpPr txBox="1">
            <a:spLocks noGrp="1"/>
          </p:cNvSpPr>
          <p:nvPr>
            <p:ph type="body" idx="1"/>
          </p:nvPr>
        </p:nvSpPr>
        <p:spPr>
          <a:xfrm>
            <a:off x="4592250" y="1444575"/>
            <a:ext cx="3697800" cy="2751600"/>
          </a:xfrm>
          <a:prstGeom prst="rect">
            <a:avLst/>
          </a:prstGeom>
        </p:spPr>
        <p:txBody>
          <a:bodyPr spcFirstLastPara="1" wrap="square" lIns="91425" tIns="91425" rIns="91425" bIns="91425" anchor="t" anchorCtr="0">
            <a:noAutofit/>
          </a:bodyPr>
          <a:lstStyle>
            <a:lvl1pPr marL="457200" lvl="0" indent="-279400">
              <a:lnSpc>
                <a:spcPct val="115000"/>
              </a:lnSpc>
              <a:spcBef>
                <a:spcPts val="0"/>
              </a:spcBef>
              <a:spcAft>
                <a:spcPts val="0"/>
              </a:spcAft>
              <a:buSzPts val="800"/>
              <a:buFont typeface="Open Sans"/>
              <a:buChar char="●"/>
              <a:defRPr/>
            </a:lvl1pPr>
            <a:lvl2pPr marL="914400" lvl="1" indent="-279400">
              <a:spcBef>
                <a:spcPts val="0"/>
              </a:spcBef>
              <a:spcAft>
                <a:spcPts val="0"/>
              </a:spcAft>
              <a:buSzPts val="800"/>
              <a:buFont typeface="Open Sans"/>
              <a:buChar char="○"/>
              <a:defRPr sz="1200"/>
            </a:lvl2pPr>
            <a:lvl3pPr marL="1371600" lvl="2" indent="-279400">
              <a:spcBef>
                <a:spcPts val="0"/>
              </a:spcBef>
              <a:spcAft>
                <a:spcPts val="0"/>
              </a:spcAft>
              <a:buSzPts val="800"/>
              <a:buFont typeface="Open Sans"/>
              <a:buChar char="■"/>
              <a:defRPr sz="1200"/>
            </a:lvl3pPr>
            <a:lvl4pPr marL="1828800" lvl="3" indent="-279400">
              <a:spcBef>
                <a:spcPts val="0"/>
              </a:spcBef>
              <a:spcAft>
                <a:spcPts val="0"/>
              </a:spcAft>
              <a:buSzPts val="800"/>
              <a:buFont typeface="Open Sans"/>
              <a:buChar char="●"/>
              <a:defRPr sz="1200"/>
            </a:lvl4pPr>
            <a:lvl5pPr marL="2286000" lvl="4" indent="-317500">
              <a:spcBef>
                <a:spcPts val="0"/>
              </a:spcBef>
              <a:spcAft>
                <a:spcPts val="0"/>
              </a:spcAft>
              <a:buSzPts val="1400"/>
              <a:buFont typeface="Open Sans"/>
              <a:buChar char="○"/>
              <a:defRPr sz="1200"/>
            </a:lvl5pPr>
            <a:lvl6pPr marL="2743200" lvl="5" indent="-317500">
              <a:spcBef>
                <a:spcPts val="0"/>
              </a:spcBef>
              <a:spcAft>
                <a:spcPts val="0"/>
              </a:spcAft>
              <a:buSzPts val="1400"/>
              <a:buFont typeface="Open Sans"/>
              <a:buChar char="■"/>
              <a:defRPr sz="1200"/>
            </a:lvl6pPr>
            <a:lvl7pPr marL="3200400" lvl="6" indent="-273050">
              <a:spcBef>
                <a:spcPts val="0"/>
              </a:spcBef>
              <a:spcAft>
                <a:spcPts val="0"/>
              </a:spcAft>
              <a:buSzPts val="700"/>
              <a:buFont typeface="Open Sans"/>
              <a:buChar char="●"/>
              <a:defRPr sz="1200"/>
            </a:lvl7pPr>
            <a:lvl8pPr marL="3657600" lvl="7" indent="-273050">
              <a:spcBef>
                <a:spcPts val="0"/>
              </a:spcBef>
              <a:spcAft>
                <a:spcPts val="0"/>
              </a:spcAft>
              <a:buSzPts val="700"/>
              <a:buFont typeface="Open Sans"/>
              <a:buChar char="○"/>
              <a:defRPr sz="1200"/>
            </a:lvl8pPr>
            <a:lvl9pPr marL="4114800" lvl="8" indent="-266700">
              <a:spcBef>
                <a:spcPts val="0"/>
              </a:spcBef>
              <a:spcAft>
                <a:spcPts val="0"/>
              </a:spcAft>
              <a:buSzPts val="600"/>
              <a:buFont typeface="Open Sans"/>
              <a:buChar char="■"/>
              <a:defRPr sz="1200"/>
            </a:lvl9pPr>
          </a:lstStyle>
          <a:p>
            <a:endParaRPr/>
          </a:p>
        </p:txBody>
      </p:sp>
      <p:sp>
        <p:nvSpPr>
          <p:cNvPr id="385" name="Google Shape;385;p7"/>
          <p:cNvSpPr txBox="1">
            <a:spLocks noGrp="1"/>
          </p:cNvSpPr>
          <p:nvPr>
            <p:ph type="title"/>
          </p:nvPr>
        </p:nvSpPr>
        <p:spPr>
          <a:xfrm>
            <a:off x="972900" y="347425"/>
            <a:ext cx="7198200" cy="585000"/>
          </a:xfrm>
          <a:prstGeom prst="rect">
            <a:avLst/>
          </a:prstGeom>
        </p:spPr>
        <p:txBody>
          <a:bodyPr spcFirstLastPara="1" wrap="square" lIns="91425" tIns="91425" rIns="91425" bIns="91425"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386" name="Google Shape;386;p7"/>
          <p:cNvSpPr/>
          <p:nvPr/>
        </p:nvSpPr>
        <p:spPr>
          <a:xfrm>
            <a:off x="231745" y="1617346"/>
            <a:ext cx="131316" cy="21090"/>
          </a:xfrm>
          <a:custGeom>
            <a:avLst/>
            <a:gdLst/>
            <a:ahLst/>
            <a:cxnLst/>
            <a:rect l="l" t="t" r="r" b="b"/>
            <a:pathLst>
              <a:path w="4371" h="702" extrusionOk="0">
                <a:moveTo>
                  <a:pt x="0" y="1"/>
                </a:moveTo>
                <a:lnTo>
                  <a:pt x="0" y="701"/>
                </a:lnTo>
                <a:lnTo>
                  <a:pt x="4370" y="701"/>
                </a:lnTo>
                <a:lnTo>
                  <a:pt x="43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7"/>
          <p:cNvSpPr/>
          <p:nvPr/>
        </p:nvSpPr>
        <p:spPr>
          <a:xfrm>
            <a:off x="325439" y="3976608"/>
            <a:ext cx="244576" cy="39085"/>
          </a:xfrm>
          <a:custGeom>
            <a:avLst/>
            <a:gdLst/>
            <a:ahLst/>
            <a:cxnLst/>
            <a:rect l="l" t="t" r="r" b="b"/>
            <a:pathLst>
              <a:path w="8141" h="1301" extrusionOk="0">
                <a:moveTo>
                  <a:pt x="1" y="0"/>
                </a:moveTo>
                <a:lnTo>
                  <a:pt x="1" y="1301"/>
                </a:lnTo>
                <a:lnTo>
                  <a:pt x="8140" y="1301"/>
                </a:lnTo>
                <a:lnTo>
                  <a:pt x="81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7"/>
          <p:cNvSpPr/>
          <p:nvPr/>
        </p:nvSpPr>
        <p:spPr>
          <a:xfrm>
            <a:off x="-9575" y="4738449"/>
            <a:ext cx="489062" cy="34073"/>
          </a:xfrm>
          <a:custGeom>
            <a:avLst/>
            <a:gdLst/>
            <a:ahLst/>
            <a:cxnLst/>
            <a:rect l="l" t="t" r="r" b="b"/>
            <a:pathLst>
              <a:path w="16279" h="2603" extrusionOk="0">
                <a:moveTo>
                  <a:pt x="0" y="0"/>
                </a:moveTo>
                <a:lnTo>
                  <a:pt x="0" y="2602"/>
                </a:lnTo>
                <a:lnTo>
                  <a:pt x="16278" y="2602"/>
                </a:lnTo>
                <a:lnTo>
                  <a:pt x="162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7"/>
          <p:cNvSpPr/>
          <p:nvPr/>
        </p:nvSpPr>
        <p:spPr>
          <a:xfrm>
            <a:off x="-123572" y="539955"/>
            <a:ext cx="215495" cy="34098"/>
          </a:xfrm>
          <a:custGeom>
            <a:avLst/>
            <a:gdLst/>
            <a:ahLst/>
            <a:cxnLst/>
            <a:rect l="l" t="t" r="r" b="b"/>
            <a:pathLst>
              <a:path w="7173" h="1135" extrusionOk="0">
                <a:moveTo>
                  <a:pt x="0" y="0"/>
                </a:moveTo>
                <a:lnTo>
                  <a:pt x="0" y="1134"/>
                </a:lnTo>
                <a:lnTo>
                  <a:pt x="7172" y="1134"/>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7"/>
          <p:cNvSpPr/>
          <p:nvPr/>
        </p:nvSpPr>
        <p:spPr>
          <a:xfrm>
            <a:off x="8721585" y="3077804"/>
            <a:ext cx="215495" cy="34098"/>
          </a:xfrm>
          <a:custGeom>
            <a:avLst/>
            <a:gdLst/>
            <a:ahLst/>
            <a:cxnLst/>
            <a:rect l="l" t="t" r="r" b="b"/>
            <a:pathLst>
              <a:path w="7173" h="1135" extrusionOk="0">
                <a:moveTo>
                  <a:pt x="0" y="1"/>
                </a:moveTo>
                <a:lnTo>
                  <a:pt x="0" y="1135"/>
                </a:lnTo>
                <a:lnTo>
                  <a:pt x="7172" y="1135"/>
                </a:lnTo>
                <a:lnTo>
                  <a:pt x="717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7"/>
          <p:cNvSpPr/>
          <p:nvPr/>
        </p:nvSpPr>
        <p:spPr>
          <a:xfrm>
            <a:off x="8891788" y="2068052"/>
            <a:ext cx="75196" cy="21060"/>
          </a:xfrm>
          <a:custGeom>
            <a:avLst/>
            <a:gdLst/>
            <a:ahLst/>
            <a:cxnLst/>
            <a:rect l="l" t="t" r="r" b="b"/>
            <a:pathLst>
              <a:path w="2503" h="701" extrusionOk="0">
                <a:moveTo>
                  <a:pt x="0" y="0"/>
                </a:moveTo>
                <a:lnTo>
                  <a:pt x="0" y="701"/>
                </a:lnTo>
                <a:lnTo>
                  <a:pt x="2502" y="701"/>
                </a:lnTo>
                <a:lnTo>
                  <a:pt x="250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7"/>
          <p:cNvSpPr/>
          <p:nvPr/>
        </p:nvSpPr>
        <p:spPr>
          <a:xfrm>
            <a:off x="8454188" y="3830274"/>
            <a:ext cx="131316" cy="21090"/>
          </a:xfrm>
          <a:custGeom>
            <a:avLst/>
            <a:gdLst/>
            <a:ahLst/>
            <a:cxnLst/>
            <a:rect l="l" t="t" r="r" b="b"/>
            <a:pathLst>
              <a:path w="4371" h="702" extrusionOk="0">
                <a:moveTo>
                  <a:pt x="0" y="1"/>
                </a:moveTo>
                <a:lnTo>
                  <a:pt x="0" y="701"/>
                </a:lnTo>
                <a:lnTo>
                  <a:pt x="4370" y="701"/>
                </a:lnTo>
                <a:lnTo>
                  <a:pt x="43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7"/>
          <p:cNvSpPr/>
          <p:nvPr/>
        </p:nvSpPr>
        <p:spPr>
          <a:xfrm>
            <a:off x="8663984" y="268833"/>
            <a:ext cx="245537" cy="39115"/>
          </a:xfrm>
          <a:custGeom>
            <a:avLst/>
            <a:gdLst/>
            <a:ahLst/>
            <a:cxnLst/>
            <a:rect l="l" t="t" r="r" b="b"/>
            <a:pathLst>
              <a:path w="8173" h="1302" extrusionOk="0">
                <a:moveTo>
                  <a:pt x="0" y="0"/>
                </a:moveTo>
                <a:lnTo>
                  <a:pt x="0" y="1301"/>
                </a:lnTo>
                <a:lnTo>
                  <a:pt x="8173" y="1301"/>
                </a:lnTo>
                <a:lnTo>
                  <a:pt x="8173"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7"/>
          <p:cNvSpPr/>
          <p:nvPr/>
        </p:nvSpPr>
        <p:spPr>
          <a:xfrm rot="10800000" flipH="1">
            <a:off x="8751375" y="1725600"/>
            <a:ext cx="489092" cy="35128"/>
          </a:xfrm>
          <a:custGeom>
            <a:avLst/>
            <a:gdLst/>
            <a:ahLst/>
            <a:cxnLst/>
            <a:rect l="l" t="t" r="r" b="b"/>
            <a:pathLst>
              <a:path w="19248" h="1869" extrusionOk="0">
                <a:moveTo>
                  <a:pt x="0" y="0"/>
                </a:moveTo>
                <a:lnTo>
                  <a:pt x="0" y="1868"/>
                </a:lnTo>
                <a:lnTo>
                  <a:pt x="19247" y="1868"/>
                </a:lnTo>
                <a:lnTo>
                  <a:pt x="1924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7"/>
          <p:cNvSpPr/>
          <p:nvPr/>
        </p:nvSpPr>
        <p:spPr>
          <a:xfrm>
            <a:off x="9052075" y="525238"/>
            <a:ext cx="245584" cy="77173"/>
          </a:xfrm>
          <a:custGeom>
            <a:avLst/>
            <a:gdLst/>
            <a:ahLst/>
            <a:cxnLst/>
            <a:rect l="l" t="t" r="r" b="b"/>
            <a:pathLst>
              <a:path w="16280" h="2569" extrusionOk="0">
                <a:moveTo>
                  <a:pt x="1" y="0"/>
                </a:moveTo>
                <a:lnTo>
                  <a:pt x="1" y="2569"/>
                </a:lnTo>
                <a:lnTo>
                  <a:pt x="16279" y="2569"/>
                </a:lnTo>
                <a:lnTo>
                  <a:pt x="16279"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7"/>
          <p:cNvSpPr/>
          <p:nvPr/>
        </p:nvSpPr>
        <p:spPr>
          <a:xfrm>
            <a:off x="354339" y="2302482"/>
            <a:ext cx="216486" cy="35120"/>
          </a:xfrm>
          <a:custGeom>
            <a:avLst/>
            <a:gdLst/>
            <a:ahLst/>
            <a:cxnLst/>
            <a:rect l="l" t="t" r="r" b="b"/>
            <a:pathLst>
              <a:path w="7206" h="1169" extrusionOk="0">
                <a:moveTo>
                  <a:pt x="0" y="1"/>
                </a:moveTo>
                <a:lnTo>
                  <a:pt x="0" y="1168"/>
                </a:lnTo>
                <a:lnTo>
                  <a:pt x="7205" y="1168"/>
                </a:lnTo>
                <a:lnTo>
                  <a:pt x="720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7"/>
          <p:cNvSpPr/>
          <p:nvPr/>
        </p:nvSpPr>
        <p:spPr>
          <a:xfrm>
            <a:off x="8474906" y="1474307"/>
            <a:ext cx="215495" cy="35090"/>
          </a:xfrm>
          <a:custGeom>
            <a:avLst/>
            <a:gdLst/>
            <a:ahLst/>
            <a:cxnLst/>
            <a:rect l="l" t="t" r="r" b="b"/>
            <a:pathLst>
              <a:path w="7173" h="1168" extrusionOk="0">
                <a:moveTo>
                  <a:pt x="0" y="0"/>
                </a:moveTo>
                <a:lnTo>
                  <a:pt x="0" y="1168"/>
                </a:lnTo>
                <a:lnTo>
                  <a:pt x="7172" y="1168"/>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7"/>
          <p:cNvSpPr/>
          <p:nvPr/>
        </p:nvSpPr>
        <p:spPr>
          <a:xfrm>
            <a:off x="8835977" y="3769606"/>
            <a:ext cx="743612" cy="68166"/>
          </a:xfrm>
          <a:custGeom>
            <a:avLst/>
            <a:gdLst/>
            <a:ahLst/>
            <a:cxnLst/>
            <a:rect l="l" t="t" r="r" b="b"/>
            <a:pathLst>
              <a:path w="24752" h="2269" extrusionOk="0">
                <a:moveTo>
                  <a:pt x="1" y="1"/>
                </a:moveTo>
                <a:lnTo>
                  <a:pt x="1" y="2269"/>
                </a:lnTo>
                <a:lnTo>
                  <a:pt x="24752" y="2269"/>
                </a:lnTo>
                <a:lnTo>
                  <a:pt x="2475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7"/>
          <p:cNvSpPr/>
          <p:nvPr/>
        </p:nvSpPr>
        <p:spPr>
          <a:xfrm>
            <a:off x="-446981" y="3408884"/>
            <a:ext cx="139307" cy="39115"/>
          </a:xfrm>
          <a:custGeom>
            <a:avLst/>
            <a:gdLst/>
            <a:ahLst/>
            <a:cxnLst/>
            <a:rect l="l" t="t" r="r" b="b"/>
            <a:pathLst>
              <a:path w="4637" h="1302" extrusionOk="0">
                <a:moveTo>
                  <a:pt x="0" y="0"/>
                </a:moveTo>
                <a:lnTo>
                  <a:pt x="0" y="1301"/>
                </a:lnTo>
                <a:lnTo>
                  <a:pt x="4637" y="1301"/>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7"/>
          <p:cNvSpPr/>
          <p:nvPr/>
        </p:nvSpPr>
        <p:spPr>
          <a:xfrm>
            <a:off x="-297028" y="3470004"/>
            <a:ext cx="328755" cy="56149"/>
          </a:xfrm>
          <a:custGeom>
            <a:avLst/>
            <a:gdLst/>
            <a:ahLst/>
            <a:cxnLst/>
            <a:rect l="l" t="t" r="r" b="b"/>
            <a:pathLst>
              <a:path w="10943" h="1869" extrusionOk="0">
                <a:moveTo>
                  <a:pt x="1" y="1"/>
                </a:moveTo>
                <a:lnTo>
                  <a:pt x="1" y="1869"/>
                </a:lnTo>
                <a:lnTo>
                  <a:pt x="10942" y="1869"/>
                </a:lnTo>
                <a:lnTo>
                  <a:pt x="1094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7"/>
          <p:cNvSpPr/>
          <p:nvPr/>
        </p:nvSpPr>
        <p:spPr>
          <a:xfrm>
            <a:off x="-303038" y="2668798"/>
            <a:ext cx="681484" cy="21090"/>
          </a:xfrm>
          <a:custGeom>
            <a:avLst/>
            <a:gdLst/>
            <a:ahLst/>
            <a:cxnLst/>
            <a:rect l="l" t="t" r="r" b="b"/>
            <a:pathLst>
              <a:path w="22684" h="702" extrusionOk="0">
                <a:moveTo>
                  <a:pt x="1" y="1"/>
                </a:moveTo>
                <a:lnTo>
                  <a:pt x="1" y="701"/>
                </a:lnTo>
                <a:lnTo>
                  <a:pt x="22683" y="701"/>
                </a:lnTo>
                <a:lnTo>
                  <a:pt x="22683"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7"/>
          <p:cNvSpPr/>
          <p:nvPr/>
        </p:nvSpPr>
        <p:spPr>
          <a:xfrm>
            <a:off x="-181787" y="2767998"/>
            <a:ext cx="74205" cy="21090"/>
          </a:xfrm>
          <a:custGeom>
            <a:avLst/>
            <a:gdLst/>
            <a:ahLst/>
            <a:cxnLst/>
            <a:rect l="l" t="t" r="r" b="b"/>
            <a:pathLst>
              <a:path w="2470" h="702" extrusionOk="0">
                <a:moveTo>
                  <a:pt x="1" y="1"/>
                </a:moveTo>
                <a:lnTo>
                  <a:pt x="1" y="701"/>
                </a:lnTo>
                <a:lnTo>
                  <a:pt x="2469" y="701"/>
                </a:lnTo>
                <a:lnTo>
                  <a:pt x="246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7"/>
          <p:cNvSpPr/>
          <p:nvPr/>
        </p:nvSpPr>
        <p:spPr>
          <a:xfrm>
            <a:off x="-510482" y="2571580"/>
            <a:ext cx="75196" cy="21090"/>
          </a:xfrm>
          <a:custGeom>
            <a:avLst/>
            <a:gdLst/>
            <a:ahLst/>
            <a:cxnLst/>
            <a:rect l="l" t="t" r="r" b="b"/>
            <a:pathLst>
              <a:path w="2503" h="702" extrusionOk="0">
                <a:moveTo>
                  <a:pt x="1" y="1"/>
                </a:moveTo>
                <a:lnTo>
                  <a:pt x="1"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7"/>
          <p:cNvSpPr/>
          <p:nvPr/>
        </p:nvSpPr>
        <p:spPr>
          <a:xfrm>
            <a:off x="-340111" y="2978446"/>
            <a:ext cx="75196" cy="21090"/>
          </a:xfrm>
          <a:custGeom>
            <a:avLst/>
            <a:gdLst/>
            <a:ahLst/>
            <a:cxnLst/>
            <a:rect l="l" t="t" r="r" b="b"/>
            <a:pathLst>
              <a:path w="2503"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7"/>
          <p:cNvSpPr/>
          <p:nvPr/>
        </p:nvSpPr>
        <p:spPr>
          <a:xfrm>
            <a:off x="-340106" y="1453270"/>
            <a:ext cx="276631" cy="77179"/>
          </a:xfrm>
          <a:custGeom>
            <a:avLst/>
            <a:gdLst/>
            <a:ahLst/>
            <a:cxnLst/>
            <a:rect l="l" t="t" r="r" b="b"/>
            <a:pathLst>
              <a:path w="9208" h="2569" extrusionOk="0">
                <a:moveTo>
                  <a:pt x="1" y="0"/>
                </a:moveTo>
                <a:lnTo>
                  <a:pt x="1" y="2569"/>
                </a:lnTo>
                <a:lnTo>
                  <a:pt x="9207" y="2569"/>
                </a:lnTo>
                <a:lnTo>
                  <a:pt x="920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7"/>
          <p:cNvSpPr/>
          <p:nvPr/>
        </p:nvSpPr>
        <p:spPr>
          <a:xfrm>
            <a:off x="-229885" y="2874229"/>
            <a:ext cx="122303" cy="34098"/>
          </a:xfrm>
          <a:custGeom>
            <a:avLst/>
            <a:gdLst/>
            <a:ahLst/>
            <a:cxnLst/>
            <a:rect l="l" t="t" r="r" b="b"/>
            <a:pathLst>
              <a:path w="4071" h="1135" extrusionOk="0">
                <a:moveTo>
                  <a:pt x="1" y="1"/>
                </a:moveTo>
                <a:lnTo>
                  <a:pt x="1" y="1135"/>
                </a:lnTo>
                <a:lnTo>
                  <a:pt x="4070" y="1135"/>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7"/>
          <p:cNvSpPr/>
          <p:nvPr/>
        </p:nvSpPr>
        <p:spPr>
          <a:xfrm>
            <a:off x="8457002" y="4294925"/>
            <a:ext cx="378226" cy="34076"/>
          </a:xfrm>
          <a:custGeom>
            <a:avLst/>
            <a:gdLst/>
            <a:ahLst/>
            <a:cxnLst/>
            <a:rect l="l" t="t" r="r" b="b"/>
            <a:pathLst>
              <a:path w="4071" h="1135" extrusionOk="0">
                <a:moveTo>
                  <a:pt x="1" y="0"/>
                </a:moveTo>
                <a:lnTo>
                  <a:pt x="1"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7"/>
          <p:cNvSpPr/>
          <p:nvPr/>
        </p:nvSpPr>
        <p:spPr>
          <a:xfrm>
            <a:off x="8891805" y="4899781"/>
            <a:ext cx="75166" cy="21090"/>
          </a:xfrm>
          <a:custGeom>
            <a:avLst/>
            <a:gdLst/>
            <a:ahLst/>
            <a:cxnLst/>
            <a:rect l="l" t="t" r="r" b="b"/>
            <a:pathLst>
              <a:path w="2502"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7"/>
          <p:cNvSpPr/>
          <p:nvPr/>
        </p:nvSpPr>
        <p:spPr>
          <a:xfrm>
            <a:off x="9216584" y="4448791"/>
            <a:ext cx="75196" cy="21090"/>
          </a:xfrm>
          <a:custGeom>
            <a:avLst/>
            <a:gdLst/>
            <a:ahLst/>
            <a:cxnLst/>
            <a:rect l="l" t="t" r="r" b="b"/>
            <a:pathLst>
              <a:path w="2503"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7"/>
          <p:cNvSpPr/>
          <p:nvPr/>
        </p:nvSpPr>
        <p:spPr>
          <a:xfrm>
            <a:off x="8418309" y="2114115"/>
            <a:ext cx="328725" cy="56149"/>
          </a:xfrm>
          <a:custGeom>
            <a:avLst/>
            <a:gdLst/>
            <a:ahLst/>
            <a:cxnLst/>
            <a:rect l="l" t="t" r="r" b="b"/>
            <a:pathLst>
              <a:path w="10942" h="1869" extrusionOk="0">
                <a:moveTo>
                  <a:pt x="0" y="0"/>
                </a:moveTo>
                <a:lnTo>
                  <a:pt x="0" y="1868"/>
                </a:lnTo>
                <a:lnTo>
                  <a:pt x="10941" y="1868"/>
                </a:lnTo>
                <a:lnTo>
                  <a:pt x="10941"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7"/>
          <p:cNvSpPr/>
          <p:nvPr/>
        </p:nvSpPr>
        <p:spPr>
          <a:xfrm>
            <a:off x="8310100" y="849238"/>
            <a:ext cx="139295" cy="67176"/>
          </a:xfrm>
          <a:custGeom>
            <a:avLst/>
            <a:gdLst/>
            <a:ahLst/>
            <a:cxnLst/>
            <a:rect l="l" t="t" r="r" b="b"/>
            <a:pathLst>
              <a:path w="4637" h="2936" extrusionOk="0">
                <a:moveTo>
                  <a:pt x="0" y="0"/>
                </a:moveTo>
                <a:lnTo>
                  <a:pt x="0" y="2936"/>
                </a:lnTo>
                <a:lnTo>
                  <a:pt x="4637" y="2936"/>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7"/>
          <p:cNvSpPr/>
          <p:nvPr/>
        </p:nvSpPr>
        <p:spPr>
          <a:xfrm>
            <a:off x="8490229" y="579373"/>
            <a:ext cx="154358" cy="43111"/>
          </a:xfrm>
          <a:custGeom>
            <a:avLst/>
            <a:gdLst/>
            <a:ahLst/>
            <a:cxnLst/>
            <a:rect l="l" t="t" r="r" b="b"/>
            <a:pathLst>
              <a:path w="5138" h="1435" extrusionOk="0">
                <a:moveTo>
                  <a:pt x="1" y="1"/>
                </a:moveTo>
                <a:lnTo>
                  <a:pt x="1" y="1435"/>
                </a:lnTo>
                <a:lnTo>
                  <a:pt x="5138" y="1435"/>
                </a:lnTo>
                <a:lnTo>
                  <a:pt x="5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7"/>
          <p:cNvSpPr/>
          <p:nvPr/>
        </p:nvSpPr>
        <p:spPr>
          <a:xfrm>
            <a:off x="8507812" y="4736095"/>
            <a:ext cx="276601" cy="78201"/>
          </a:xfrm>
          <a:custGeom>
            <a:avLst/>
            <a:gdLst/>
            <a:ahLst/>
            <a:cxnLst/>
            <a:rect l="l" t="t" r="r" b="b"/>
            <a:pathLst>
              <a:path w="9207" h="2603" extrusionOk="0">
                <a:moveTo>
                  <a:pt x="0" y="0"/>
                </a:moveTo>
                <a:lnTo>
                  <a:pt x="0" y="2602"/>
                </a:lnTo>
                <a:lnTo>
                  <a:pt x="9207" y="2602"/>
                </a:lnTo>
                <a:lnTo>
                  <a:pt x="920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7"/>
          <p:cNvSpPr/>
          <p:nvPr/>
        </p:nvSpPr>
        <p:spPr>
          <a:xfrm>
            <a:off x="165275" y="1913460"/>
            <a:ext cx="139319" cy="56148"/>
          </a:xfrm>
          <a:custGeom>
            <a:avLst/>
            <a:gdLst/>
            <a:ahLst/>
            <a:cxnLst/>
            <a:rect l="l" t="t" r="r" b="b"/>
            <a:pathLst>
              <a:path w="4637" h="2970" extrusionOk="0">
                <a:moveTo>
                  <a:pt x="0" y="1"/>
                </a:moveTo>
                <a:lnTo>
                  <a:pt x="0" y="2969"/>
                </a:lnTo>
                <a:lnTo>
                  <a:pt x="4637" y="2969"/>
                </a:lnTo>
                <a:lnTo>
                  <a:pt x="46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7"/>
          <p:cNvSpPr/>
          <p:nvPr/>
        </p:nvSpPr>
        <p:spPr>
          <a:xfrm>
            <a:off x="36356" y="1179144"/>
            <a:ext cx="122273" cy="35120"/>
          </a:xfrm>
          <a:custGeom>
            <a:avLst/>
            <a:gdLst/>
            <a:ahLst/>
            <a:cxnLst/>
            <a:rect l="l" t="t" r="r" b="b"/>
            <a:pathLst>
              <a:path w="4070" h="1169" extrusionOk="0">
                <a:moveTo>
                  <a:pt x="0" y="1"/>
                </a:moveTo>
                <a:lnTo>
                  <a:pt x="0" y="1168"/>
                </a:lnTo>
                <a:lnTo>
                  <a:pt x="4070" y="1168"/>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7"/>
          <p:cNvSpPr/>
          <p:nvPr/>
        </p:nvSpPr>
        <p:spPr>
          <a:xfrm>
            <a:off x="-132212" y="4452704"/>
            <a:ext cx="271592" cy="55146"/>
          </a:xfrm>
          <a:custGeom>
            <a:avLst/>
            <a:gdLst/>
            <a:ahLst/>
            <a:cxnLst/>
            <a:rect l="l" t="t" r="r" b="b"/>
            <a:pathLst>
              <a:path w="9041" h="4137" extrusionOk="0">
                <a:moveTo>
                  <a:pt x="0" y="0"/>
                </a:moveTo>
                <a:lnTo>
                  <a:pt x="0" y="4137"/>
                </a:lnTo>
                <a:lnTo>
                  <a:pt x="9040" y="4137"/>
                </a:lnTo>
                <a:lnTo>
                  <a:pt x="90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7"/>
          <p:cNvSpPr/>
          <p:nvPr/>
        </p:nvSpPr>
        <p:spPr>
          <a:xfrm>
            <a:off x="486696" y="5065300"/>
            <a:ext cx="181554" cy="52950"/>
          </a:xfrm>
          <a:custGeom>
            <a:avLst/>
            <a:gdLst/>
            <a:ahLst/>
            <a:cxnLst/>
            <a:rect l="l" t="t" r="r" b="b"/>
            <a:pathLst>
              <a:path w="3971" h="1836" extrusionOk="0">
                <a:moveTo>
                  <a:pt x="1" y="1"/>
                </a:moveTo>
                <a:lnTo>
                  <a:pt x="1" y="1835"/>
                </a:lnTo>
                <a:lnTo>
                  <a:pt x="3970" y="1835"/>
                </a:lnTo>
                <a:lnTo>
                  <a:pt x="39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7"/>
          <p:cNvSpPr/>
          <p:nvPr/>
        </p:nvSpPr>
        <p:spPr>
          <a:xfrm>
            <a:off x="69142" y="977374"/>
            <a:ext cx="298720" cy="32987"/>
          </a:xfrm>
          <a:custGeom>
            <a:avLst/>
            <a:gdLst/>
            <a:ahLst/>
            <a:cxnLst/>
            <a:rect l="l" t="t" r="r" b="b"/>
            <a:pathLst>
              <a:path w="10041" h="1268" extrusionOk="0">
                <a:moveTo>
                  <a:pt x="0" y="0"/>
                </a:moveTo>
                <a:lnTo>
                  <a:pt x="0" y="1268"/>
                </a:lnTo>
                <a:lnTo>
                  <a:pt x="10041" y="1268"/>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7"/>
          <p:cNvSpPr/>
          <p:nvPr/>
        </p:nvSpPr>
        <p:spPr>
          <a:xfrm>
            <a:off x="-28025" y="2474793"/>
            <a:ext cx="614308" cy="66859"/>
          </a:xfrm>
          <a:custGeom>
            <a:avLst/>
            <a:gdLst/>
            <a:ahLst/>
            <a:cxnLst/>
            <a:rect l="l" t="t" r="r" b="b"/>
            <a:pathLst>
              <a:path w="20649" h="2570" extrusionOk="0">
                <a:moveTo>
                  <a:pt x="0" y="1"/>
                </a:moveTo>
                <a:lnTo>
                  <a:pt x="0" y="2569"/>
                </a:lnTo>
                <a:lnTo>
                  <a:pt x="20648" y="2569"/>
                </a:lnTo>
                <a:lnTo>
                  <a:pt x="206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7"/>
          <p:cNvSpPr/>
          <p:nvPr/>
        </p:nvSpPr>
        <p:spPr>
          <a:xfrm>
            <a:off x="-958380" y="205955"/>
            <a:ext cx="1685100" cy="52965"/>
          </a:xfrm>
          <a:custGeom>
            <a:avLst/>
            <a:gdLst/>
            <a:ahLst/>
            <a:cxnLst/>
            <a:rect l="l" t="t" r="r" b="b"/>
            <a:pathLst>
              <a:path w="56642" h="4037" extrusionOk="0">
                <a:moveTo>
                  <a:pt x="1" y="0"/>
                </a:moveTo>
                <a:lnTo>
                  <a:pt x="1" y="4036"/>
                </a:lnTo>
                <a:lnTo>
                  <a:pt x="56641" y="4036"/>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7"/>
          <p:cNvSpPr/>
          <p:nvPr/>
        </p:nvSpPr>
        <p:spPr>
          <a:xfrm>
            <a:off x="-30195" y="1310198"/>
            <a:ext cx="298720" cy="32129"/>
          </a:xfrm>
          <a:custGeom>
            <a:avLst/>
            <a:gdLst/>
            <a:ahLst/>
            <a:cxnLst/>
            <a:rect l="l" t="t" r="r" b="b"/>
            <a:pathLst>
              <a:path w="10041" h="1235" extrusionOk="0">
                <a:moveTo>
                  <a:pt x="0" y="0"/>
                </a:moveTo>
                <a:lnTo>
                  <a:pt x="0" y="1234"/>
                </a:lnTo>
                <a:lnTo>
                  <a:pt x="10041" y="1234"/>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7"/>
          <p:cNvSpPr/>
          <p:nvPr/>
        </p:nvSpPr>
        <p:spPr>
          <a:xfrm>
            <a:off x="52765" y="4309604"/>
            <a:ext cx="489269" cy="52967"/>
          </a:xfrm>
          <a:custGeom>
            <a:avLst/>
            <a:gdLst/>
            <a:ahLst/>
            <a:cxnLst/>
            <a:rect l="l" t="t" r="r" b="b"/>
            <a:pathLst>
              <a:path w="16446" h="2036" extrusionOk="0">
                <a:moveTo>
                  <a:pt x="0" y="0"/>
                </a:moveTo>
                <a:lnTo>
                  <a:pt x="0" y="2035"/>
                </a:lnTo>
                <a:lnTo>
                  <a:pt x="16445" y="2035"/>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7"/>
          <p:cNvSpPr/>
          <p:nvPr/>
        </p:nvSpPr>
        <p:spPr>
          <a:xfrm>
            <a:off x="-413354" y="748808"/>
            <a:ext cx="489269" cy="53825"/>
          </a:xfrm>
          <a:custGeom>
            <a:avLst/>
            <a:gdLst/>
            <a:ahLst/>
            <a:cxnLst/>
            <a:rect l="l" t="t" r="r" b="b"/>
            <a:pathLst>
              <a:path w="16446" h="2069" extrusionOk="0">
                <a:moveTo>
                  <a:pt x="0" y="0"/>
                </a:moveTo>
                <a:lnTo>
                  <a:pt x="0" y="2068"/>
                </a:lnTo>
                <a:lnTo>
                  <a:pt x="16445" y="2068"/>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7"/>
          <p:cNvSpPr/>
          <p:nvPr/>
        </p:nvSpPr>
        <p:spPr>
          <a:xfrm>
            <a:off x="-299380" y="3586336"/>
            <a:ext cx="297728" cy="52967"/>
          </a:xfrm>
          <a:custGeom>
            <a:avLst/>
            <a:gdLst/>
            <a:ahLst/>
            <a:cxnLst/>
            <a:rect l="l" t="t" r="r" b="b"/>
            <a:pathLst>
              <a:path w="45734" h="3537" extrusionOk="0">
                <a:moveTo>
                  <a:pt x="1" y="1"/>
                </a:moveTo>
                <a:lnTo>
                  <a:pt x="1" y="3537"/>
                </a:lnTo>
                <a:lnTo>
                  <a:pt x="45733" y="3537"/>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7"/>
          <p:cNvSpPr/>
          <p:nvPr/>
        </p:nvSpPr>
        <p:spPr>
          <a:xfrm>
            <a:off x="-411271" y="3629725"/>
            <a:ext cx="960214" cy="52976"/>
          </a:xfrm>
          <a:custGeom>
            <a:avLst/>
            <a:gdLst/>
            <a:ahLst/>
            <a:cxnLst/>
            <a:rect l="l" t="t" r="r" b="b"/>
            <a:pathLst>
              <a:path w="144938" h="568" extrusionOk="0">
                <a:moveTo>
                  <a:pt x="0" y="0"/>
                </a:moveTo>
                <a:lnTo>
                  <a:pt x="0" y="568"/>
                </a:lnTo>
                <a:lnTo>
                  <a:pt x="144937" y="568"/>
                </a:lnTo>
                <a:lnTo>
                  <a:pt x="1449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7"/>
          <p:cNvSpPr/>
          <p:nvPr/>
        </p:nvSpPr>
        <p:spPr>
          <a:xfrm>
            <a:off x="-545150" y="1838499"/>
            <a:ext cx="614308" cy="67717"/>
          </a:xfrm>
          <a:custGeom>
            <a:avLst/>
            <a:gdLst/>
            <a:ahLst/>
            <a:cxnLst/>
            <a:rect l="l" t="t" r="r" b="b"/>
            <a:pathLst>
              <a:path w="20649" h="2603" extrusionOk="0">
                <a:moveTo>
                  <a:pt x="0" y="0"/>
                </a:moveTo>
                <a:lnTo>
                  <a:pt x="0" y="2602"/>
                </a:lnTo>
                <a:lnTo>
                  <a:pt x="20648" y="2602"/>
                </a:lnTo>
                <a:lnTo>
                  <a:pt x="206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7"/>
          <p:cNvSpPr/>
          <p:nvPr/>
        </p:nvSpPr>
        <p:spPr>
          <a:xfrm>
            <a:off x="8603700" y="447522"/>
            <a:ext cx="1360557" cy="43125"/>
          </a:xfrm>
          <a:custGeom>
            <a:avLst/>
            <a:gdLst/>
            <a:ahLst/>
            <a:cxnLst/>
            <a:rect l="l" t="t" r="r" b="b"/>
            <a:pathLst>
              <a:path w="45733" h="3537" extrusionOk="0">
                <a:moveTo>
                  <a:pt x="0" y="1"/>
                </a:moveTo>
                <a:lnTo>
                  <a:pt x="0" y="3537"/>
                </a:lnTo>
                <a:lnTo>
                  <a:pt x="45733" y="3537"/>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7"/>
          <p:cNvSpPr/>
          <p:nvPr/>
        </p:nvSpPr>
        <p:spPr>
          <a:xfrm>
            <a:off x="8409960" y="-61154"/>
            <a:ext cx="614308" cy="66859"/>
          </a:xfrm>
          <a:custGeom>
            <a:avLst/>
            <a:gdLst/>
            <a:ahLst/>
            <a:cxnLst/>
            <a:rect l="l" t="t" r="r" b="b"/>
            <a:pathLst>
              <a:path w="20649" h="2570" extrusionOk="0">
                <a:moveTo>
                  <a:pt x="0" y="1"/>
                </a:moveTo>
                <a:lnTo>
                  <a:pt x="0" y="2569"/>
                </a:lnTo>
                <a:lnTo>
                  <a:pt x="20648" y="2569"/>
                </a:lnTo>
                <a:lnTo>
                  <a:pt x="206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7"/>
          <p:cNvSpPr/>
          <p:nvPr/>
        </p:nvSpPr>
        <p:spPr>
          <a:xfrm>
            <a:off x="9084940" y="1290861"/>
            <a:ext cx="298720" cy="32987"/>
          </a:xfrm>
          <a:custGeom>
            <a:avLst/>
            <a:gdLst/>
            <a:ahLst/>
            <a:cxnLst/>
            <a:rect l="l" t="t" r="r" b="b"/>
            <a:pathLst>
              <a:path w="10041" h="1268" extrusionOk="0">
                <a:moveTo>
                  <a:pt x="0" y="0"/>
                </a:moveTo>
                <a:lnTo>
                  <a:pt x="0" y="1268"/>
                </a:lnTo>
                <a:lnTo>
                  <a:pt x="10041" y="1268"/>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7"/>
          <p:cNvSpPr/>
          <p:nvPr/>
        </p:nvSpPr>
        <p:spPr>
          <a:xfrm>
            <a:off x="8472491" y="1068149"/>
            <a:ext cx="489268" cy="53825"/>
          </a:xfrm>
          <a:custGeom>
            <a:avLst/>
            <a:gdLst/>
            <a:ahLst/>
            <a:cxnLst/>
            <a:rect l="l" t="t" r="r" b="b"/>
            <a:pathLst>
              <a:path w="16446" h="2069" extrusionOk="0">
                <a:moveTo>
                  <a:pt x="1" y="0"/>
                </a:moveTo>
                <a:lnTo>
                  <a:pt x="1" y="2068"/>
                </a:lnTo>
                <a:lnTo>
                  <a:pt x="16446" y="2068"/>
                </a:lnTo>
                <a:lnTo>
                  <a:pt x="164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7"/>
          <p:cNvSpPr/>
          <p:nvPr/>
        </p:nvSpPr>
        <p:spPr>
          <a:xfrm rot="10800000" flipH="1">
            <a:off x="8287903" y="4069177"/>
            <a:ext cx="1779094" cy="32124"/>
          </a:xfrm>
          <a:custGeom>
            <a:avLst/>
            <a:gdLst/>
            <a:ahLst/>
            <a:cxnLst/>
            <a:rect l="l" t="t" r="r" b="b"/>
            <a:pathLst>
              <a:path w="56641" h="4037" extrusionOk="0">
                <a:moveTo>
                  <a:pt x="0" y="0"/>
                </a:moveTo>
                <a:lnTo>
                  <a:pt x="0" y="4036"/>
                </a:lnTo>
                <a:lnTo>
                  <a:pt x="56641" y="4036"/>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7"/>
          <p:cNvSpPr/>
          <p:nvPr/>
        </p:nvSpPr>
        <p:spPr>
          <a:xfrm>
            <a:off x="8637790" y="3237676"/>
            <a:ext cx="298720" cy="33013"/>
          </a:xfrm>
          <a:custGeom>
            <a:avLst/>
            <a:gdLst/>
            <a:ahLst/>
            <a:cxnLst/>
            <a:rect l="l" t="t" r="r" b="b"/>
            <a:pathLst>
              <a:path w="10041" h="1269" extrusionOk="0">
                <a:moveTo>
                  <a:pt x="0" y="1"/>
                </a:moveTo>
                <a:lnTo>
                  <a:pt x="0" y="1268"/>
                </a:lnTo>
                <a:lnTo>
                  <a:pt x="10041" y="1268"/>
                </a:lnTo>
                <a:lnTo>
                  <a:pt x="100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7"/>
          <p:cNvSpPr/>
          <p:nvPr/>
        </p:nvSpPr>
        <p:spPr>
          <a:xfrm>
            <a:off x="8650935" y="2614088"/>
            <a:ext cx="489245" cy="105049"/>
          </a:xfrm>
          <a:custGeom>
            <a:avLst/>
            <a:gdLst/>
            <a:ahLst/>
            <a:cxnLst/>
            <a:rect l="l" t="t" r="r" b="b"/>
            <a:pathLst>
              <a:path w="56642" h="4038" extrusionOk="0">
                <a:moveTo>
                  <a:pt x="1" y="1"/>
                </a:moveTo>
                <a:lnTo>
                  <a:pt x="1" y="4037"/>
                </a:lnTo>
                <a:lnTo>
                  <a:pt x="56641" y="4037"/>
                </a:lnTo>
                <a:lnTo>
                  <a:pt x="566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7"/>
          <p:cNvSpPr/>
          <p:nvPr/>
        </p:nvSpPr>
        <p:spPr>
          <a:xfrm>
            <a:off x="405188" y="4488670"/>
            <a:ext cx="133042" cy="21367"/>
          </a:xfrm>
          <a:custGeom>
            <a:avLst/>
            <a:gdLst/>
            <a:ahLst/>
            <a:cxnLst/>
            <a:rect l="l" t="t" r="r" b="b"/>
            <a:pathLst>
              <a:path w="4371" h="702" extrusionOk="0">
                <a:moveTo>
                  <a:pt x="1" y="1"/>
                </a:moveTo>
                <a:lnTo>
                  <a:pt x="1" y="701"/>
                </a:lnTo>
                <a:lnTo>
                  <a:pt x="4370" y="701"/>
                </a:lnTo>
                <a:lnTo>
                  <a:pt x="4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7"/>
          <p:cNvSpPr/>
          <p:nvPr/>
        </p:nvSpPr>
        <p:spPr>
          <a:xfrm>
            <a:off x="252650" y="4913450"/>
            <a:ext cx="390148" cy="43125"/>
          </a:xfrm>
          <a:custGeom>
            <a:avLst/>
            <a:gdLst/>
            <a:ahLst/>
            <a:cxnLst/>
            <a:rect l="l" t="t" r="r" b="b"/>
            <a:pathLst>
              <a:path w="16246" h="2603" extrusionOk="0">
                <a:moveTo>
                  <a:pt x="1" y="1"/>
                </a:moveTo>
                <a:lnTo>
                  <a:pt x="1" y="2603"/>
                </a:lnTo>
                <a:lnTo>
                  <a:pt x="16246" y="2603"/>
                </a:lnTo>
                <a:lnTo>
                  <a:pt x="16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7"/>
          <p:cNvSpPr/>
          <p:nvPr/>
        </p:nvSpPr>
        <p:spPr>
          <a:xfrm>
            <a:off x="-97579" y="4154250"/>
            <a:ext cx="390153" cy="69074"/>
          </a:xfrm>
          <a:custGeom>
            <a:avLst/>
            <a:gdLst/>
            <a:ahLst/>
            <a:cxnLst/>
            <a:rect l="l" t="t" r="r" b="b"/>
            <a:pathLst>
              <a:path w="24752" h="2269" extrusionOk="0">
                <a:moveTo>
                  <a:pt x="0" y="1"/>
                </a:moveTo>
                <a:lnTo>
                  <a:pt x="0" y="2269"/>
                </a:lnTo>
                <a:lnTo>
                  <a:pt x="24751" y="2269"/>
                </a:lnTo>
                <a:lnTo>
                  <a:pt x="247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7"/>
          <p:cNvSpPr/>
          <p:nvPr/>
        </p:nvSpPr>
        <p:spPr>
          <a:xfrm rot="10800000" flipH="1">
            <a:off x="8676750" y="879928"/>
            <a:ext cx="966362" cy="42450"/>
          </a:xfrm>
          <a:custGeom>
            <a:avLst/>
            <a:gdLst/>
            <a:ahLst/>
            <a:cxnLst/>
            <a:rect l="l" t="t" r="r" b="b"/>
            <a:pathLst>
              <a:path w="43432" h="702" extrusionOk="0">
                <a:moveTo>
                  <a:pt x="0" y="1"/>
                </a:moveTo>
                <a:lnTo>
                  <a:pt x="0" y="701"/>
                </a:lnTo>
                <a:lnTo>
                  <a:pt x="43431" y="701"/>
                </a:lnTo>
                <a:lnTo>
                  <a:pt x="434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7"/>
          <p:cNvSpPr/>
          <p:nvPr/>
        </p:nvSpPr>
        <p:spPr>
          <a:xfrm>
            <a:off x="8656630" y="1259037"/>
            <a:ext cx="280268" cy="78194"/>
          </a:xfrm>
          <a:custGeom>
            <a:avLst/>
            <a:gdLst/>
            <a:ahLst/>
            <a:cxnLst/>
            <a:rect l="l" t="t" r="r" b="b"/>
            <a:pathLst>
              <a:path w="9208" h="2569" extrusionOk="0">
                <a:moveTo>
                  <a:pt x="1" y="0"/>
                </a:moveTo>
                <a:lnTo>
                  <a:pt x="1" y="2569"/>
                </a:lnTo>
                <a:lnTo>
                  <a:pt x="9207" y="2569"/>
                </a:lnTo>
                <a:lnTo>
                  <a:pt x="9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7"/>
          <p:cNvSpPr/>
          <p:nvPr/>
        </p:nvSpPr>
        <p:spPr>
          <a:xfrm>
            <a:off x="8384670" y="1212793"/>
            <a:ext cx="123911" cy="34547"/>
          </a:xfrm>
          <a:custGeom>
            <a:avLst/>
            <a:gdLst/>
            <a:ahLst/>
            <a:cxnLst/>
            <a:rect l="l" t="t" r="r" b="b"/>
            <a:pathLst>
              <a:path w="4071" h="1135" extrusionOk="0">
                <a:moveTo>
                  <a:pt x="1" y="0"/>
                </a:moveTo>
                <a:lnTo>
                  <a:pt x="1"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7"/>
          <p:cNvSpPr/>
          <p:nvPr/>
        </p:nvSpPr>
        <p:spPr>
          <a:xfrm>
            <a:off x="-805052" y="1653225"/>
            <a:ext cx="966397" cy="35599"/>
          </a:xfrm>
          <a:custGeom>
            <a:avLst/>
            <a:gdLst/>
            <a:ahLst/>
            <a:cxnLst/>
            <a:rect l="l" t="t" r="r" b="b"/>
            <a:pathLst>
              <a:path w="42465" h="1135" extrusionOk="0">
                <a:moveTo>
                  <a:pt x="1" y="0"/>
                </a:moveTo>
                <a:lnTo>
                  <a:pt x="1" y="1134"/>
                </a:lnTo>
                <a:lnTo>
                  <a:pt x="42464" y="1134"/>
                </a:lnTo>
                <a:lnTo>
                  <a:pt x="424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7"/>
          <p:cNvSpPr/>
          <p:nvPr/>
        </p:nvSpPr>
        <p:spPr>
          <a:xfrm>
            <a:off x="9015225" y="3390737"/>
            <a:ext cx="324920" cy="55882"/>
          </a:xfrm>
          <a:custGeom>
            <a:avLst/>
            <a:gdLst/>
            <a:ahLst/>
            <a:cxnLst/>
            <a:rect l="l" t="t" r="r" b="b"/>
            <a:pathLst>
              <a:path w="10675" h="3070" extrusionOk="0">
                <a:moveTo>
                  <a:pt x="0" y="1"/>
                </a:moveTo>
                <a:lnTo>
                  <a:pt x="0" y="3070"/>
                </a:lnTo>
                <a:lnTo>
                  <a:pt x="10674" y="3070"/>
                </a:lnTo>
                <a:lnTo>
                  <a:pt x="106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7"/>
          <p:cNvSpPr/>
          <p:nvPr/>
        </p:nvSpPr>
        <p:spPr>
          <a:xfrm rot="10800000" flipH="1">
            <a:off x="8926875" y="4175271"/>
            <a:ext cx="138095" cy="65023"/>
          </a:xfrm>
          <a:custGeom>
            <a:avLst/>
            <a:gdLst/>
            <a:ahLst/>
            <a:cxnLst/>
            <a:rect l="l" t="t" r="r" b="b"/>
            <a:pathLst>
              <a:path w="4537" h="4838" extrusionOk="0">
                <a:moveTo>
                  <a:pt x="0" y="1"/>
                </a:moveTo>
                <a:lnTo>
                  <a:pt x="0" y="4838"/>
                </a:lnTo>
                <a:lnTo>
                  <a:pt x="4537" y="4838"/>
                </a:lnTo>
                <a:lnTo>
                  <a:pt x="4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7"/>
          <p:cNvSpPr/>
          <p:nvPr/>
        </p:nvSpPr>
        <p:spPr>
          <a:xfrm>
            <a:off x="8913763" y="2313025"/>
            <a:ext cx="274151" cy="77145"/>
          </a:xfrm>
          <a:custGeom>
            <a:avLst/>
            <a:gdLst/>
            <a:ahLst/>
            <a:cxnLst/>
            <a:rect l="l" t="t" r="r" b="b"/>
            <a:pathLst>
              <a:path w="9007" h="4271" extrusionOk="0">
                <a:moveTo>
                  <a:pt x="0" y="0"/>
                </a:moveTo>
                <a:lnTo>
                  <a:pt x="0" y="4270"/>
                </a:lnTo>
                <a:lnTo>
                  <a:pt x="9007" y="4270"/>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7"/>
          <p:cNvSpPr/>
          <p:nvPr/>
        </p:nvSpPr>
        <p:spPr>
          <a:xfrm>
            <a:off x="8609025" y="2958823"/>
            <a:ext cx="74176" cy="20363"/>
          </a:xfrm>
          <a:custGeom>
            <a:avLst/>
            <a:gdLst/>
            <a:ahLst/>
            <a:cxnLst/>
            <a:rect l="l" t="t" r="r" b="b"/>
            <a:pathLst>
              <a:path w="2437" h="669" extrusionOk="0">
                <a:moveTo>
                  <a:pt x="1" y="1"/>
                </a:moveTo>
                <a:lnTo>
                  <a:pt x="1" y="668"/>
                </a:lnTo>
                <a:lnTo>
                  <a:pt x="2436" y="668"/>
                </a:lnTo>
                <a:lnTo>
                  <a:pt x="2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7"/>
          <p:cNvSpPr/>
          <p:nvPr/>
        </p:nvSpPr>
        <p:spPr>
          <a:xfrm>
            <a:off x="166397" y="1409563"/>
            <a:ext cx="137090" cy="39630"/>
          </a:xfrm>
          <a:custGeom>
            <a:avLst/>
            <a:gdLst/>
            <a:ahLst/>
            <a:cxnLst/>
            <a:rect l="l" t="t" r="r" b="b"/>
            <a:pathLst>
              <a:path w="4504" h="1302" extrusionOk="0">
                <a:moveTo>
                  <a:pt x="0" y="1"/>
                </a:moveTo>
                <a:lnTo>
                  <a:pt x="0" y="1302"/>
                </a:lnTo>
                <a:lnTo>
                  <a:pt x="4503" y="1302"/>
                </a:lnTo>
                <a:lnTo>
                  <a:pt x="4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7"/>
          <p:cNvSpPr/>
          <p:nvPr/>
        </p:nvSpPr>
        <p:spPr>
          <a:xfrm>
            <a:off x="160684" y="659124"/>
            <a:ext cx="137090" cy="88360"/>
          </a:xfrm>
          <a:custGeom>
            <a:avLst/>
            <a:gdLst/>
            <a:ahLst/>
            <a:cxnLst/>
            <a:rect l="l" t="t" r="r" b="b"/>
            <a:pathLst>
              <a:path w="4504" h="2903" extrusionOk="0">
                <a:moveTo>
                  <a:pt x="0" y="0"/>
                </a:moveTo>
                <a:lnTo>
                  <a:pt x="0" y="2902"/>
                </a:lnTo>
                <a:lnTo>
                  <a:pt x="4503" y="2902"/>
                </a:lnTo>
                <a:lnTo>
                  <a:pt x="4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7"/>
          <p:cNvSpPr/>
          <p:nvPr/>
        </p:nvSpPr>
        <p:spPr>
          <a:xfrm>
            <a:off x="142047" y="1019"/>
            <a:ext cx="274151" cy="77190"/>
          </a:xfrm>
          <a:custGeom>
            <a:avLst/>
            <a:gdLst/>
            <a:ahLst/>
            <a:cxnLst/>
            <a:rect l="l" t="t" r="r" b="b"/>
            <a:pathLst>
              <a:path w="9007" h="2536" extrusionOk="0">
                <a:moveTo>
                  <a:pt x="0" y="0"/>
                </a:moveTo>
                <a:lnTo>
                  <a:pt x="0" y="2535"/>
                </a:lnTo>
                <a:lnTo>
                  <a:pt x="9006" y="2535"/>
                </a:lnTo>
                <a:lnTo>
                  <a:pt x="9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7"/>
          <p:cNvSpPr/>
          <p:nvPr/>
        </p:nvSpPr>
        <p:spPr>
          <a:xfrm>
            <a:off x="8585675" y="2378138"/>
            <a:ext cx="120877" cy="28101"/>
          </a:xfrm>
          <a:custGeom>
            <a:avLst/>
            <a:gdLst/>
            <a:ahLst/>
            <a:cxnLst/>
            <a:rect l="l" t="t" r="r" b="b"/>
            <a:pathLst>
              <a:path w="3971" h="1102" extrusionOk="0">
                <a:moveTo>
                  <a:pt x="1" y="1"/>
                </a:moveTo>
                <a:lnTo>
                  <a:pt x="1" y="1102"/>
                </a:lnTo>
                <a:lnTo>
                  <a:pt x="3970" y="1102"/>
                </a:lnTo>
                <a:lnTo>
                  <a:pt x="39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7"/>
          <p:cNvSpPr/>
          <p:nvPr/>
        </p:nvSpPr>
        <p:spPr>
          <a:xfrm>
            <a:off x="8691022" y="101150"/>
            <a:ext cx="809192" cy="28100"/>
          </a:xfrm>
          <a:custGeom>
            <a:avLst/>
            <a:gdLst/>
            <a:ahLst/>
            <a:cxnLst/>
            <a:rect l="l" t="t" r="r" b="b"/>
            <a:pathLst>
              <a:path w="19215" h="1869" extrusionOk="0">
                <a:moveTo>
                  <a:pt x="1" y="1"/>
                </a:moveTo>
                <a:lnTo>
                  <a:pt x="1" y="1869"/>
                </a:lnTo>
                <a:lnTo>
                  <a:pt x="19215" y="1869"/>
                </a:lnTo>
                <a:lnTo>
                  <a:pt x="192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7"/>
          <p:cNvSpPr/>
          <p:nvPr/>
        </p:nvSpPr>
        <p:spPr>
          <a:xfrm>
            <a:off x="8886776" y="4732974"/>
            <a:ext cx="218298" cy="34547"/>
          </a:xfrm>
          <a:custGeom>
            <a:avLst/>
            <a:gdLst/>
            <a:ahLst/>
            <a:cxnLst/>
            <a:rect l="l" t="t" r="r" b="b"/>
            <a:pathLst>
              <a:path w="7172" h="1135" extrusionOk="0">
                <a:moveTo>
                  <a:pt x="0" y="0"/>
                </a:moveTo>
                <a:lnTo>
                  <a:pt x="0" y="1135"/>
                </a:lnTo>
                <a:lnTo>
                  <a:pt x="7172" y="1135"/>
                </a:lnTo>
                <a:lnTo>
                  <a:pt x="71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7"/>
          <p:cNvSpPr/>
          <p:nvPr/>
        </p:nvSpPr>
        <p:spPr>
          <a:xfrm>
            <a:off x="9015225" y="303566"/>
            <a:ext cx="753389" cy="68058"/>
          </a:xfrm>
          <a:custGeom>
            <a:avLst/>
            <a:gdLst/>
            <a:ahLst/>
            <a:cxnLst/>
            <a:rect l="l" t="t" r="r" b="b"/>
            <a:pathLst>
              <a:path w="24752" h="2236" extrusionOk="0">
                <a:moveTo>
                  <a:pt x="0" y="0"/>
                </a:moveTo>
                <a:lnTo>
                  <a:pt x="0" y="2235"/>
                </a:lnTo>
                <a:lnTo>
                  <a:pt x="24751" y="2235"/>
                </a:lnTo>
                <a:lnTo>
                  <a:pt x="24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7"/>
          <p:cNvSpPr/>
          <p:nvPr/>
        </p:nvSpPr>
        <p:spPr>
          <a:xfrm>
            <a:off x="24258" y="3263842"/>
            <a:ext cx="76155" cy="21337"/>
          </a:xfrm>
          <a:custGeom>
            <a:avLst/>
            <a:gdLst/>
            <a:ahLst/>
            <a:cxnLst/>
            <a:rect l="l" t="t" r="r" b="b"/>
            <a:pathLst>
              <a:path w="2502" h="701" extrusionOk="0">
                <a:moveTo>
                  <a:pt x="0" y="0"/>
                </a:moveTo>
                <a:lnTo>
                  <a:pt x="0" y="701"/>
                </a:lnTo>
                <a:lnTo>
                  <a:pt x="2502" y="701"/>
                </a:lnTo>
                <a:lnTo>
                  <a:pt x="25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7"/>
          <p:cNvSpPr/>
          <p:nvPr/>
        </p:nvSpPr>
        <p:spPr>
          <a:xfrm>
            <a:off x="196838" y="3752257"/>
            <a:ext cx="76185" cy="21337"/>
          </a:xfrm>
          <a:custGeom>
            <a:avLst/>
            <a:gdLst/>
            <a:ahLst/>
            <a:cxnLst/>
            <a:rect l="l" t="t" r="r" b="b"/>
            <a:pathLst>
              <a:path w="2503" h="701" extrusionOk="0">
                <a:moveTo>
                  <a:pt x="1" y="0"/>
                </a:moveTo>
                <a:lnTo>
                  <a:pt x="1" y="701"/>
                </a:lnTo>
                <a:lnTo>
                  <a:pt x="2503" y="701"/>
                </a:lnTo>
                <a:lnTo>
                  <a:pt x="25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7"/>
          <p:cNvSpPr/>
          <p:nvPr/>
        </p:nvSpPr>
        <p:spPr>
          <a:xfrm>
            <a:off x="26900" y="3891746"/>
            <a:ext cx="141181" cy="52977"/>
          </a:xfrm>
          <a:custGeom>
            <a:avLst/>
            <a:gdLst/>
            <a:ahLst/>
            <a:cxnLst/>
            <a:rect l="l" t="t" r="r" b="b"/>
            <a:pathLst>
              <a:path w="4638" h="2970" extrusionOk="0">
                <a:moveTo>
                  <a:pt x="1" y="1"/>
                </a:moveTo>
                <a:lnTo>
                  <a:pt x="1" y="2970"/>
                </a:lnTo>
                <a:lnTo>
                  <a:pt x="4638" y="2970"/>
                </a:lnTo>
                <a:lnTo>
                  <a:pt x="4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7"/>
          <p:cNvSpPr/>
          <p:nvPr/>
        </p:nvSpPr>
        <p:spPr>
          <a:xfrm>
            <a:off x="94291" y="3061717"/>
            <a:ext cx="281273" cy="79229"/>
          </a:xfrm>
          <a:custGeom>
            <a:avLst/>
            <a:gdLst/>
            <a:ahLst/>
            <a:cxnLst/>
            <a:rect l="l" t="t" r="r" b="b"/>
            <a:pathLst>
              <a:path w="9241" h="2603" extrusionOk="0">
                <a:moveTo>
                  <a:pt x="1" y="0"/>
                </a:moveTo>
                <a:lnTo>
                  <a:pt x="1" y="2602"/>
                </a:lnTo>
                <a:lnTo>
                  <a:pt x="9241" y="2602"/>
                </a:lnTo>
                <a:lnTo>
                  <a:pt x="92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7"/>
          <p:cNvSpPr/>
          <p:nvPr/>
        </p:nvSpPr>
        <p:spPr>
          <a:xfrm>
            <a:off x="104969" y="3463331"/>
            <a:ext cx="123881" cy="34547"/>
          </a:xfrm>
          <a:custGeom>
            <a:avLst/>
            <a:gdLst/>
            <a:ahLst/>
            <a:cxnLst/>
            <a:rect l="l" t="t" r="r" b="b"/>
            <a:pathLst>
              <a:path w="4070" h="1135" extrusionOk="0">
                <a:moveTo>
                  <a:pt x="0" y="0"/>
                </a:moveTo>
                <a:lnTo>
                  <a:pt x="0"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7"/>
          <p:cNvSpPr/>
          <p:nvPr/>
        </p:nvSpPr>
        <p:spPr>
          <a:xfrm>
            <a:off x="-177786" y="3400902"/>
            <a:ext cx="123881" cy="34547"/>
          </a:xfrm>
          <a:custGeom>
            <a:avLst/>
            <a:gdLst/>
            <a:ahLst/>
            <a:cxnLst/>
            <a:rect l="l" t="t" r="r" b="b"/>
            <a:pathLst>
              <a:path w="4070" h="1135" extrusionOk="0">
                <a:moveTo>
                  <a:pt x="0" y="1"/>
                </a:moveTo>
                <a:lnTo>
                  <a:pt x="0" y="1135"/>
                </a:lnTo>
                <a:lnTo>
                  <a:pt x="4070" y="1135"/>
                </a:lnTo>
                <a:lnTo>
                  <a:pt x="40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7"/>
          <p:cNvSpPr/>
          <p:nvPr/>
        </p:nvSpPr>
        <p:spPr>
          <a:xfrm>
            <a:off x="8646551" y="3951371"/>
            <a:ext cx="141139" cy="39630"/>
          </a:xfrm>
          <a:custGeom>
            <a:avLst/>
            <a:gdLst/>
            <a:ahLst/>
            <a:cxnLst/>
            <a:rect l="l" t="t" r="r" b="b"/>
            <a:pathLst>
              <a:path w="4637" h="1302" extrusionOk="0">
                <a:moveTo>
                  <a:pt x="0" y="1"/>
                </a:moveTo>
                <a:lnTo>
                  <a:pt x="0" y="1302"/>
                </a:lnTo>
                <a:lnTo>
                  <a:pt x="4637" y="1302"/>
                </a:lnTo>
                <a:lnTo>
                  <a:pt x="4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7"/>
          <p:cNvSpPr/>
          <p:nvPr/>
        </p:nvSpPr>
        <p:spPr>
          <a:xfrm>
            <a:off x="538221" y="68463"/>
            <a:ext cx="123881" cy="34547"/>
          </a:xfrm>
          <a:custGeom>
            <a:avLst/>
            <a:gdLst/>
            <a:ahLst/>
            <a:cxnLst/>
            <a:rect l="l" t="t" r="r" b="b"/>
            <a:pathLst>
              <a:path w="4070" h="1135" extrusionOk="0">
                <a:moveTo>
                  <a:pt x="0" y="0"/>
                </a:moveTo>
                <a:lnTo>
                  <a:pt x="0" y="1134"/>
                </a:lnTo>
                <a:lnTo>
                  <a:pt x="4070" y="1134"/>
                </a:lnTo>
                <a:lnTo>
                  <a:pt x="4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7"/>
          <p:cNvSpPr/>
          <p:nvPr/>
        </p:nvSpPr>
        <p:spPr>
          <a:xfrm>
            <a:off x="8948164" y="4992687"/>
            <a:ext cx="281273" cy="79229"/>
          </a:xfrm>
          <a:custGeom>
            <a:avLst/>
            <a:gdLst/>
            <a:ahLst/>
            <a:cxnLst/>
            <a:rect l="l" t="t" r="r" b="b"/>
            <a:pathLst>
              <a:path w="9241" h="2603" extrusionOk="0">
                <a:moveTo>
                  <a:pt x="1" y="0"/>
                </a:moveTo>
                <a:lnTo>
                  <a:pt x="1" y="2602"/>
                </a:lnTo>
                <a:lnTo>
                  <a:pt x="9241" y="2602"/>
                </a:lnTo>
                <a:lnTo>
                  <a:pt x="92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7"/>
          <p:cNvSpPr/>
          <p:nvPr/>
        </p:nvSpPr>
        <p:spPr>
          <a:xfrm>
            <a:off x="-367269" y="2191131"/>
            <a:ext cx="629313" cy="62150"/>
          </a:xfrm>
          <a:custGeom>
            <a:avLst/>
            <a:gdLst/>
            <a:ahLst/>
            <a:cxnLst/>
            <a:rect l="l" t="t" r="r" b="b"/>
            <a:pathLst>
              <a:path w="76489" h="702" extrusionOk="0">
                <a:moveTo>
                  <a:pt x="1" y="1"/>
                </a:moveTo>
                <a:lnTo>
                  <a:pt x="1" y="701"/>
                </a:lnTo>
                <a:lnTo>
                  <a:pt x="76489" y="701"/>
                </a:lnTo>
                <a:lnTo>
                  <a:pt x="764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7"/>
          <p:cNvSpPr/>
          <p:nvPr/>
        </p:nvSpPr>
        <p:spPr>
          <a:xfrm>
            <a:off x="8762477" y="4465237"/>
            <a:ext cx="266117" cy="42566"/>
          </a:xfrm>
          <a:custGeom>
            <a:avLst/>
            <a:gdLst/>
            <a:ahLst/>
            <a:cxnLst/>
            <a:rect l="l" t="t" r="r" b="b"/>
            <a:pathLst>
              <a:path w="8140" h="1302" extrusionOk="0">
                <a:moveTo>
                  <a:pt x="1" y="1"/>
                </a:moveTo>
                <a:lnTo>
                  <a:pt x="1" y="1301"/>
                </a:lnTo>
                <a:lnTo>
                  <a:pt x="8140" y="1301"/>
                </a:lnTo>
                <a:lnTo>
                  <a:pt x="8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7"/>
          <p:cNvSpPr/>
          <p:nvPr/>
        </p:nvSpPr>
        <p:spPr>
          <a:xfrm>
            <a:off x="8599865" y="4496288"/>
            <a:ext cx="234503" cy="38218"/>
          </a:xfrm>
          <a:custGeom>
            <a:avLst/>
            <a:gdLst/>
            <a:ahLst/>
            <a:cxnLst/>
            <a:rect l="l" t="t" r="r" b="b"/>
            <a:pathLst>
              <a:path w="7173" h="1169" extrusionOk="0">
                <a:moveTo>
                  <a:pt x="1" y="1"/>
                </a:moveTo>
                <a:lnTo>
                  <a:pt x="1" y="1168"/>
                </a:lnTo>
                <a:lnTo>
                  <a:pt x="7172" y="1168"/>
                </a:lnTo>
                <a:lnTo>
                  <a:pt x="7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7"/>
          <p:cNvSpPr/>
          <p:nvPr/>
        </p:nvSpPr>
        <p:spPr>
          <a:xfrm>
            <a:off x="-278369" y="4742224"/>
            <a:ext cx="80750" cy="22950"/>
          </a:xfrm>
          <a:custGeom>
            <a:avLst/>
            <a:gdLst/>
            <a:ahLst/>
            <a:cxnLst/>
            <a:rect l="l" t="t" r="r" b="b"/>
            <a:pathLst>
              <a:path w="2470" h="702" extrusionOk="0">
                <a:moveTo>
                  <a:pt x="1" y="1"/>
                </a:moveTo>
                <a:lnTo>
                  <a:pt x="1" y="701"/>
                </a:lnTo>
                <a:lnTo>
                  <a:pt x="2469" y="701"/>
                </a:lnTo>
                <a:lnTo>
                  <a:pt x="2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7"/>
          <p:cNvSpPr/>
          <p:nvPr/>
        </p:nvSpPr>
        <p:spPr>
          <a:xfrm>
            <a:off x="250325" y="1156288"/>
            <a:ext cx="151639" cy="71724"/>
          </a:xfrm>
          <a:custGeom>
            <a:avLst/>
            <a:gdLst/>
            <a:ahLst/>
            <a:cxnLst/>
            <a:rect l="l" t="t" r="r" b="b"/>
            <a:pathLst>
              <a:path w="4638" h="2969" extrusionOk="0">
                <a:moveTo>
                  <a:pt x="1" y="0"/>
                </a:moveTo>
                <a:lnTo>
                  <a:pt x="1" y="2969"/>
                </a:lnTo>
                <a:lnTo>
                  <a:pt x="4637" y="2969"/>
                </a:lnTo>
                <a:lnTo>
                  <a:pt x="46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7"/>
          <p:cNvSpPr/>
          <p:nvPr/>
        </p:nvSpPr>
        <p:spPr>
          <a:xfrm>
            <a:off x="-203668" y="4863824"/>
            <a:ext cx="302111" cy="85099"/>
          </a:xfrm>
          <a:custGeom>
            <a:avLst/>
            <a:gdLst/>
            <a:ahLst/>
            <a:cxnLst/>
            <a:rect l="l" t="t" r="r" b="b"/>
            <a:pathLst>
              <a:path w="9241" h="2603" extrusionOk="0">
                <a:moveTo>
                  <a:pt x="0" y="1"/>
                </a:moveTo>
                <a:lnTo>
                  <a:pt x="0" y="2602"/>
                </a:lnTo>
                <a:lnTo>
                  <a:pt x="9240" y="2602"/>
                </a:lnTo>
                <a:lnTo>
                  <a:pt x="92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7"/>
          <p:cNvSpPr/>
          <p:nvPr/>
        </p:nvSpPr>
        <p:spPr>
          <a:xfrm>
            <a:off x="26979" y="5071568"/>
            <a:ext cx="133091" cy="38185"/>
          </a:xfrm>
          <a:custGeom>
            <a:avLst/>
            <a:gdLst/>
            <a:ahLst/>
            <a:cxnLst/>
            <a:rect l="l" t="t" r="r" b="b"/>
            <a:pathLst>
              <a:path w="4071" h="1168" extrusionOk="0">
                <a:moveTo>
                  <a:pt x="1" y="0"/>
                </a:moveTo>
                <a:lnTo>
                  <a:pt x="1" y="1168"/>
                </a:lnTo>
                <a:lnTo>
                  <a:pt x="4070" y="1168"/>
                </a:lnTo>
                <a:lnTo>
                  <a:pt x="4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7"/>
          <p:cNvSpPr/>
          <p:nvPr/>
        </p:nvSpPr>
        <p:spPr>
          <a:xfrm>
            <a:off x="-630488" y="4049825"/>
            <a:ext cx="784980" cy="22950"/>
          </a:xfrm>
          <a:custGeom>
            <a:avLst/>
            <a:gdLst/>
            <a:ahLst/>
            <a:cxnLst/>
            <a:rect l="l" t="t" r="r" b="b"/>
            <a:pathLst>
              <a:path w="22684" h="702" extrusionOk="0">
                <a:moveTo>
                  <a:pt x="1" y="1"/>
                </a:moveTo>
                <a:lnTo>
                  <a:pt x="1" y="701"/>
                </a:lnTo>
                <a:lnTo>
                  <a:pt x="22684" y="701"/>
                </a:lnTo>
                <a:lnTo>
                  <a:pt x="226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7"/>
          <p:cNvSpPr/>
          <p:nvPr/>
        </p:nvSpPr>
        <p:spPr>
          <a:xfrm>
            <a:off x="28397" y="4597985"/>
            <a:ext cx="181549" cy="28100"/>
          </a:xfrm>
          <a:custGeom>
            <a:avLst/>
            <a:gdLst/>
            <a:ahLst/>
            <a:cxnLst/>
            <a:rect l="l" t="t" r="r" b="b"/>
            <a:pathLst>
              <a:path w="2503" h="701" extrusionOk="0">
                <a:moveTo>
                  <a:pt x="1" y="0"/>
                </a:moveTo>
                <a:lnTo>
                  <a:pt x="1" y="701"/>
                </a:lnTo>
                <a:lnTo>
                  <a:pt x="2503" y="701"/>
                </a:lnTo>
                <a:lnTo>
                  <a:pt x="25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7"/>
          <p:cNvSpPr/>
          <p:nvPr/>
        </p:nvSpPr>
        <p:spPr>
          <a:xfrm>
            <a:off x="-47531" y="4182124"/>
            <a:ext cx="81829" cy="22917"/>
          </a:xfrm>
          <a:custGeom>
            <a:avLst/>
            <a:gdLst/>
            <a:ahLst/>
            <a:cxnLst/>
            <a:rect l="l" t="t" r="r" b="b"/>
            <a:pathLst>
              <a:path w="2503" h="701" extrusionOk="0">
                <a:moveTo>
                  <a:pt x="1" y="0"/>
                </a:moveTo>
                <a:lnTo>
                  <a:pt x="1" y="701"/>
                </a:lnTo>
                <a:lnTo>
                  <a:pt x="2502" y="701"/>
                </a:lnTo>
                <a:lnTo>
                  <a:pt x="2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7"/>
          <p:cNvSpPr/>
          <p:nvPr/>
        </p:nvSpPr>
        <p:spPr>
          <a:xfrm>
            <a:off x="8829700" y="1535950"/>
            <a:ext cx="809205" cy="28101"/>
          </a:xfrm>
          <a:custGeom>
            <a:avLst/>
            <a:gdLst/>
            <a:ahLst/>
            <a:cxnLst/>
            <a:rect l="l" t="t" r="r" b="b"/>
            <a:pathLst>
              <a:path w="24752" h="2236" extrusionOk="0">
                <a:moveTo>
                  <a:pt x="1" y="0"/>
                </a:moveTo>
                <a:lnTo>
                  <a:pt x="1" y="2235"/>
                </a:lnTo>
                <a:lnTo>
                  <a:pt x="24752" y="2235"/>
                </a:lnTo>
                <a:lnTo>
                  <a:pt x="24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7"/>
          <p:cNvSpPr/>
          <p:nvPr/>
        </p:nvSpPr>
        <p:spPr>
          <a:xfrm>
            <a:off x="8599996" y="711200"/>
            <a:ext cx="901674" cy="22950"/>
          </a:xfrm>
          <a:custGeom>
            <a:avLst/>
            <a:gdLst/>
            <a:ahLst/>
            <a:cxnLst/>
            <a:rect l="l" t="t" r="r" b="b"/>
            <a:pathLst>
              <a:path w="2503" h="702" extrusionOk="0">
                <a:moveTo>
                  <a:pt x="0" y="1"/>
                </a:moveTo>
                <a:lnTo>
                  <a:pt x="0"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7"/>
          <p:cNvSpPr/>
          <p:nvPr/>
        </p:nvSpPr>
        <p:spPr>
          <a:xfrm>
            <a:off x="9155428" y="1117855"/>
            <a:ext cx="104726" cy="37096"/>
          </a:xfrm>
          <a:custGeom>
            <a:avLst/>
            <a:gdLst/>
            <a:ahLst/>
            <a:cxnLst/>
            <a:rect l="l" t="t" r="r" b="b"/>
            <a:pathLst>
              <a:path w="4638" h="2936" extrusionOk="0">
                <a:moveTo>
                  <a:pt x="1" y="0"/>
                </a:moveTo>
                <a:lnTo>
                  <a:pt x="1" y="2936"/>
                </a:lnTo>
                <a:lnTo>
                  <a:pt x="4637" y="2936"/>
                </a:lnTo>
                <a:lnTo>
                  <a:pt x="46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7"/>
          <p:cNvSpPr/>
          <p:nvPr/>
        </p:nvSpPr>
        <p:spPr>
          <a:xfrm>
            <a:off x="8442675" y="197469"/>
            <a:ext cx="154348" cy="21377"/>
          </a:xfrm>
          <a:custGeom>
            <a:avLst/>
            <a:gdLst/>
            <a:ahLst/>
            <a:cxnLst/>
            <a:rect l="l" t="t" r="r" b="b"/>
            <a:pathLst>
              <a:path w="9241" h="2603" extrusionOk="0">
                <a:moveTo>
                  <a:pt x="0" y="0"/>
                </a:moveTo>
                <a:lnTo>
                  <a:pt x="0" y="2602"/>
                </a:lnTo>
                <a:lnTo>
                  <a:pt x="9240" y="2602"/>
                </a:lnTo>
                <a:lnTo>
                  <a:pt x="92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7"/>
          <p:cNvSpPr/>
          <p:nvPr/>
        </p:nvSpPr>
        <p:spPr>
          <a:xfrm>
            <a:off x="8579599" y="1832733"/>
            <a:ext cx="133058" cy="38218"/>
          </a:xfrm>
          <a:custGeom>
            <a:avLst/>
            <a:gdLst/>
            <a:ahLst/>
            <a:cxnLst/>
            <a:rect l="l" t="t" r="r" b="b"/>
            <a:pathLst>
              <a:path w="4070" h="1169" extrusionOk="0">
                <a:moveTo>
                  <a:pt x="0" y="1"/>
                </a:moveTo>
                <a:lnTo>
                  <a:pt x="0" y="1168"/>
                </a:lnTo>
                <a:lnTo>
                  <a:pt x="4070" y="1168"/>
                </a:lnTo>
                <a:lnTo>
                  <a:pt x="40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7"/>
          <p:cNvSpPr/>
          <p:nvPr/>
        </p:nvSpPr>
        <p:spPr>
          <a:xfrm>
            <a:off x="-318175" y="2846664"/>
            <a:ext cx="531122" cy="74225"/>
          </a:xfrm>
          <a:custGeom>
            <a:avLst/>
            <a:gdLst/>
            <a:ahLst/>
            <a:cxnLst/>
            <a:rect l="l" t="t" r="r" b="b"/>
            <a:pathLst>
              <a:path w="16246" h="2603" extrusionOk="0">
                <a:moveTo>
                  <a:pt x="0" y="1"/>
                </a:moveTo>
                <a:lnTo>
                  <a:pt x="0" y="2602"/>
                </a:lnTo>
                <a:lnTo>
                  <a:pt x="16245" y="2602"/>
                </a:lnTo>
                <a:lnTo>
                  <a:pt x="162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7"/>
          <p:cNvSpPr/>
          <p:nvPr/>
        </p:nvSpPr>
        <p:spPr>
          <a:xfrm>
            <a:off x="-311075" y="386675"/>
            <a:ext cx="629320" cy="42549"/>
          </a:xfrm>
          <a:custGeom>
            <a:avLst/>
            <a:gdLst/>
            <a:ahLst/>
            <a:cxnLst/>
            <a:rect l="l" t="t" r="r" b="b"/>
            <a:pathLst>
              <a:path w="24752" h="2269" extrusionOk="0">
                <a:moveTo>
                  <a:pt x="1" y="0"/>
                </a:moveTo>
                <a:lnTo>
                  <a:pt x="1" y="2269"/>
                </a:lnTo>
                <a:lnTo>
                  <a:pt x="24752" y="2269"/>
                </a:lnTo>
                <a:lnTo>
                  <a:pt x="24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7"/>
          <p:cNvSpPr/>
          <p:nvPr/>
        </p:nvSpPr>
        <p:spPr>
          <a:xfrm>
            <a:off x="9231625" y="4747375"/>
            <a:ext cx="225200" cy="36700"/>
          </a:xfrm>
          <a:custGeom>
            <a:avLst/>
            <a:gdLst/>
            <a:ahLst/>
            <a:cxnLst/>
            <a:rect l="l" t="t" r="r" b="b"/>
            <a:pathLst>
              <a:path w="9008" h="1468" extrusionOk="0">
                <a:moveTo>
                  <a:pt x="1" y="0"/>
                </a:moveTo>
                <a:lnTo>
                  <a:pt x="1" y="1468"/>
                </a:lnTo>
                <a:lnTo>
                  <a:pt x="9007" y="1468"/>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7"/>
          <p:cNvSpPr/>
          <p:nvPr/>
        </p:nvSpPr>
        <p:spPr>
          <a:xfrm>
            <a:off x="9004975" y="1922263"/>
            <a:ext cx="204350" cy="32550"/>
          </a:xfrm>
          <a:custGeom>
            <a:avLst/>
            <a:gdLst/>
            <a:ahLst/>
            <a:cxnLst/>
            <a:rect l="l" t="t" r="r" b="b"/>
            <a:pathLst>
              <a:path w="8174" h="1302" extrusionOk="0">
                <a:moveTo>
                  <a:pt x="1" y="1"/>
                </a:moveTo>
                <a:lnTo>
                  <a:pt x="1" y="1302"/>
                </a:lnTo>
                <a:lnTo>
                  <a:pt x="8173" y="1302"/>
                </a:lnTo>
                <a:lnTo>
                  <a:pt x="81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7"/>
          <p:cNvSpPr/>
          <p:nvPr/>
        </p:nvSpPr>
        <p:spPr>
          <a:xfrm>
            <a:off x="8980600" y="2996288"/>
            <a:ext cx="406150" cy="65075"/>
          </a:xfrm>
          <a:custGeom>
            <a:avLst/>
            <a:gdLst/>
            <a:ahLst/>
            <a:cxnLst/>
            <a:rect l="l" t="t" r="r" b="b"/>
            <a:pathLst>
              <a:path w="16246" h="2603" extrusionOk="0">
                <a:moveTo>
                  <a:pt x="0" y="1"/>
                </a:moveTo>
                <a:lnTo>
                  <a:pt x="0" y="2603"/>
                </a:lnTo>
                <a:lnTo>
                  <a:pt x="16245" y="2603"/>
                </a:lnTo>
                <a:lnTo>
                  <a:pt x="162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7"/>
          <p:cNvSpPr/>
          <p:nvPr/>
        </p:nvSpPr>
        <p:spPr>
          <a:xfrm>
            <a:off x="9386750" y="3520650"/>
            <a:ext cx="62550" cy="17550"/>
          </a:xfrm>
          <a:custGeom>
            <a:avLst/>
            <a:gdLst/>
            <a:ahLst/>
            <a:cxnLst/>
            <a:rect l="l" t="t" r="r" b="b"/>
            <a:pathLst>
              <a:path w="2502" h="702" extrusionOk="0">
                <a:moveTo>
                  <a:pt x="0" y="1"/>
                </a:moveTo>
                <a:lnTo>
                  <a:pt x="0"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7"/>
          <p:cNvSpPr/>
          <p:nvPr/>
        </p:nvSpPr>
        <p:spPr>
          <a:xfrm>
            <a:off x="8722925" y="3611550"/>
            <a:ext cx="128450" cy="35900"/>
          </a:xfrm>
          <a:custGeom>
            <a:avLst/>
            <a:gdLst/>
            <a:ahLst/>
            <a:cxnLst/>
            <a:rect l="l" t="t" r="r" b="b"/>
            <a:pathLst>
              <a:path w="5138" h="1436" extrusionOk="0">
                <a:moveTo>
                  <a:pt x="1" y="1"/>
                </a:moveTo>
                <a:lnTo>
                  <a:pt x="1" y="1435"/>
                </a:lnTo>
                <a:lnTo>
                  <a:pt x="5138" y="1435"/>
                </a:lnTo>
                <a:lnTo>
                  <a:pt x="51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7"/>
          <p:cNvSpPr/>
          <p:nvPr/>
        </p:nvSpPr>
        <p:spPr>
          <a:xfrm>
            <a:off x="8591488" y="3456500"/>
            <a:ext cx="109250" cy="17550"/>
          </a:xfrm>
          <a:custGeom>
            <a:avLst/>
            <a:gdLst/>
            <a:ahLst/>
            <a:cxnLst/>
            <a:rect l="l" t="t" r="r" b="b"/>
            <a:pathLst>
              <a:path w="4370" h="702" extrusionOk="0">
                <a:moveTo>
                  <a:pt x="0" y="1"/>
                </a:moveTo>
                <a:lnTo>
                  <a:pt x="0" y="701"/>
                </a:lnTo>
                <a:lnTo>
                  <a:pt x="4370" y="701"/>
                </a:lnTo>
                <a:lnTo>
                  <a:pt x="43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7"/>
          <p:cNvSpPr/>
          <p:nvPr/>
        </p:nvSpPr>
        <p:spPr>
          <a:xfrm>
            <a:off x="8604525" y="5015900"/>
            <a:ext cx="225175" cy="36725"/>
          </a:xfrm>
          <a:custGeom>
            <a:avLst/>
            <a:gdLst/>
            <a:ahLst/>
            <a:cxnLst/>
            <a:rect l="l" t="t" r="r" b="b"/>
            <a:pathLst>
              <a:path w="9007" h="1469" extrusionOk="0">
                <a:moveTo>
                  <a:pt x="0" y="0"/>
                </a:moveTo>
                <a:lnTo>
                  <a:pt x="0" y="1468"/>
                </a:lnTo>
                <a:lnTo>
                  <a:pt x="9007" y="1468"/>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9"/>
        <p:cNvGrpSpPr/>
        <p:nvPr/>
      </p:nvGrpSpPr>
      <p:grpSpPr>
        <a:xfrm>
          <a:off x="0" y="0"/>
          <a:ext cx="0" cy="0"/>
          <a:chOff x="0" y="0"/>
          <a:chExt cx="0" cy="0"/>
        </a:xfrm>
      </p:grpSpPr>
      <p:sp>
        <p:nvSpPr>
          <p:cNvPr id="600" name="Google Shape;600;p9"/>
          <p:cNvSpPr txBox="1">
            <a:spLocks noGrp="1"/>
          </p:cNvSpPr>
          <p:nvPr>
            <p:ph type="title"/>
          </p:nvPr>
        </p:nvSpPr>
        <p:spPr>
          <a:xfrm>
            <a:off x="2345400" y="1573450"/>
            <a:ext cx="4453200" cy="1140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7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
        <p:nvSpPr>
          <p:cNvPr id="601" name="Google Shape;601;p9"/>
          <p:cNvSpPr txBox="1">
            <a:spLocks noGrp="1"/>
          </p:cNvSpPr>
          <p:nvPr>
            <p:ph type="subTitle" idx="1"/>
          </p:nvPr>
        </p:nvSpPr>
        <p:spPr>
          <a:xfrm>
            <a:off x="2156100" y="3193625"/>
            <a:ext cx="4831800" cy="642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atin typeface="Montserrat"/>
                <a:ea typeface="Montserrat"/>
                <a:cs typeface="Montserrat"/>
                <a:sym typeface="Montserrat"/>
              </a:defRPr>
            </a:lvl1pPr>
            <a:lvl2pPr lvl="1" rtl="0">
              <a:spcBef>
                <a:spcPts val="0"/>
              </a:spcBef>
              <a:spcAft>
                <a:spcPts val="0"/>
              </a:spcAft>
              <a:buNone/>
              <a:defRPr sz="1400">
                <a:latin typeface="Montserrat"/>
                <a:ea typeface="Montserrat"/>
                <a:cs typeface="Montserrat"/>
                <a:sym typeface="Montserrat"/>
              </a:defRPr>
            </a:lvl2pPr>
            <a:lvl3pPr lvl="2" rtl="0">
              <a:spcBef>
                <a:spcPts val="0"/>
              </a:spcBef>
              <a:spcAft>
                <a:spcPts val="0"/>
              </a:spcAft>
              <a:buNone/>
              <a:defRPr sz="1400">
                <a:latin typeface="Montserrat"/>
                <a:ea typeface="Montserrat"/>
                <a:cs typeface="Montserrat"/>
                <a:sym typeface="Montserrat"/>
              </a:defRPr>
            </a:lvl3pPr>
            <a:lvl4pPr lvl="3" rtl="0">
              <a:spcBef>
                <a:spcPts val="0"/>
              </a:spcBef>
              <a:spcAft>
                <a:spcPts val="0"/>
              </a:spcAft>
              <a:buNone/>
              <a:defRPr sz="1400">
                <a:latin typeface="Montserrat"/>
                <a:ea typeface="Montserrat"/>
                <a:cs typeface="Montserrat"/>
                <a:sym typeface="Montserrat"/>
              </a:defRPr>
            </a:lvl4pPr>
            <a:lvl5pPr lvl="4" rtl="0">
              <a:spcBef>
                <a:spcPts val="0"/>
              </a:spcBef>
              <a:spcAft>
                <a:spcPts val="0"/>
              </a:spcAft>
              <a:buNone/>
              <a:defRPr sz="1400">
                <a:latin typeface="Montserrat"/>
                <a:ea typeface="Montserrat"/>
                <a:cs typeface="Montserrat"/>
                <a:sym typeface="Montserrat"/>
              </a:defRPr>
            </a:lvl5pPr>
            <a:lvl6pPr lvl="5" rtl="0">
              <a:spcBef>
                <a:spcPts val="0"/>
              </a:spcBef>
              <a:spcAft>
                <a:spcPts val="0"/>
              </a:spcAft>
              <a:buNone/>
              <a:defRPr sz="1400">
                <a:latin typeface="Montserrat"/>
                <a:ea typeface="Montserrat"/>
                <a:cs typeface="Montserrat"/>
                <a:sym typeface="Montserrat"/>
              </a:defRPr>
            </a:lvl6pPr>
            <a:lvl7pPr lvl="6" rtl="0">
              <a:spcBef>
                <a:spcPts val="0"/>
              </a:spcBef>
              <a:spcAft>
                <a:spcPts val="0"/>
              </a:spcAft>
              <a:buNone/>
              <a:defRPr sz="1400">
                <a:latin typeface="Montserrat"/>
                <a:ea typeface="Montserrat"/>
                <a:cs typeface="Montserrat"/>
                <a:sym typeface="Montserrat"/>
              </a:defRPr>
            </a:lvl7pPr>
            <a:lvl8pPr lvl="7" rtl="0">
              <a:spcBef>
                <a:spcPts val="0"/>
              </a:spcBef>
              <a:spcAft>
                <a:spcPts val="0"/>
              </a:spcAft>
              <a:buNone/>
              <a:defRPr sz="1400">
                <a:latin typeface="Montserrat"/>
                <a:ea typeface="Montserrat"/>
                <a:cs typeface="Montserrat"/>
                <a:sym typeface="Montserrat"/>
              </a:defRPr>
            </a:lvl8pPr>
            <a:lvl9pPr lvl="8" rtl="0">
              <a:spcBef>
                <a:spcPts val="0"/>
              </a:spcBef>
              <a:spcAft>
                <a:spcPts val="0"/>
              </a:spcAft>
              <a:buNone/>
              <a:defRPr sz="1400">
                <a:latin typeface="Montserrat"/>
                <a:ea typeface="Montserrat"/>
                <a:cs typeface="Montserrat"/>
                <a:sym typeface="Montserrat"/>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02"/>
        <p:cNvGrpSpPr/>
        <p:nvPr/>
      </p:nvGrpSpPr>
      <p:grpSpPr>
        <a:xfrm>
          <a:off x="0" y="0"/>
          <a:ext cx="0" cy="0"/>
          <a:chOff x="0" y="0"/>
          <a:chExt cx="0" cy="0"/>
        </a:xfrm>
      </p:grpSpPr>
      <p:sp>
        <p:nvSpPr>
          <p:cNvPr id="803" name="Google Shape;803;p12"/>
          <p:cNvSpPr/>
          <p:nvPr/>
        </p:nvSpPr>
        <p:spPr>
          <a:xfrm rot="1356523" flipH="1">
            <a:off x="7359480" y="-103797"/>
            <a:ext cx="11640" cy="34572"/>
          </a:xfrm>
          <a:custGeom>
            <a:avLst/>
            <a:gdLst/>
            <a:ahLst/>
            <a:cxnLst/>
            <a:rect l="l" t="t" r="r" b="b"/>
            <a:pathLst>
              <a:path w="368" h="1093" extrusionOk="0">
                <a:moveTo>
                  <a:pt x="334" y="0"/>
                </a:moveTo>
                <a:cubicBezTo>
                  <a:pt x="368" y="200"/>
                  <a:pt x="334" y="367"/>
                  <a:pt x="301" y="567"/>
                </a:cubicBezTo>
                <a:cubicBezTo>
                  <a:pt x="268" y="734"/>
                  <a:pt x="168" y="901"/>
                  <a:pt x="34" y="1034"/>
                </a:cubicBezTo>
                <a:cubicBezTo>
                  <a:pt x="1" y="1034"/>
                  <a:pt x="1" y="1067"/>
                  <a:pt x="34" y="1067"/>
                </a:cubicBezTo>
                <a:cubicBezTo>
                  <a:pt x="34" y="1084"/>
                  <a:pt x="34" y="1092"/>
                  <a:pt x="38" y="1092"/>
                </a:cubicBezTo>
                <a:cubicBezTo>
                  <a:pt x="43" y="1092"/>
                  <a:pt x="51" y="1084"/>
                  <a:pt x="68" y="1067"/>
                </a:cubicBezTo>
                <a:cubicBezTo>
                  <a:pt x="201" y="934"/>
                  <a:pt x="301" y="767"/>
                  <a:pt x="334" y="567"/>
                </a:cubicBezTo>
                <a:cubicBezTo>
                  <a:pt x="368" y="367"/>
                  <a:pt x="368" y="200"/>
                  <a:pt x="334" y="0"/>
                </a:cubicBezTo>
                <a:close/>
              </a:path>
            </a:pathLst>
          </a:custGeom>
          <a:solidFill>
            <a:srgbClr val="116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2"/>
          <p:cNvSpPr/>
          <p:nvPr/>
        </p:nvSpPr>
        <p:spPr>
          <a:xfrm>
            <a:off x="6745307" y="5203897"/>
            <a:ext cx="489268" cy="53825"/>
          </a:xfrm>
          <a:custGeom>
            <a:avLst/>
            <a:gdLst/>
            <a:ahLst/>
            <a:cxnLst/>
            <a:rect l="l" t="t" r="r" b="b"/>
            <a:pathLst>
              <a:path w="16446" h="2069" extrusionOk="0">
                <a:moveTo>
                  <a:pt x="0" y="0"/>
                </a:moveTo>
                <a:lnTo>
                  <a:pt x="0" y="2069"/>
                </a:lnTo>
                <a:lnTo>
                  <a:pt x="16445" y="2069"/>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
  <p:cSld name="CUSTOM_19_1">
    <p:spTree>
      <p:nvGrpSpPr>
        <p:cNvPr id="1" name="Shape 805"/>
        <p:cNvGrpSpPr/>
        <p:nvPr/>
      </p:nvGrpSpPr>
      <p:grpSpPr>
        <a:xfrm>
          <a:off x="0" y="0"/>
          <a:ext cx="0" cy="0"/>
          <a:chOff x="0" y="0"/>
          <a:chExt cx="0" cy="0"/>
        </a:xfrm>
      </p:grpSpPr>
      <p:sp>
        <p:nvSpPr>
          <p:cNvPr id="806" name="Google Shape;806;p13"/>
          <p:cNvSpPr txBox="1">
            <a:spLocks noGrp="1"/>
          </p:cNvSpPr>
          <p:nvPr>
            <p:ph type="title" hasCustomPrompt="1"/>
          </p:nvPr>
        </p:nvSpPr>
        <p:spPr>
          <a:xfrm>
            <a:off x="1095375" y="1766690"/>
            <a:ext cx="1351200" cy="447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3600"/>
              <a:buNone/>
              <a:defRPr sz="2900" i="1"/>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
        <p:nvSpPr>
          <p:cNvPr id="807" name="Google Shape;807;p13"/>
          <p:cNvSpPr txBox="1">
            <a:spLocks noGrp="1"/>
          </p:cNvSpPr>
          <p:nvPr>
            <p:ph type="title" idx="2" hasCustomPrompt="1"/>
          </p:nvPr>
        </p:nvSpPr>
        <p:spPr>
          <a:xfrm>
            <a:off x="1095375" y="3440203"/>
            <a:ext cx="1351200" cy="447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3600"/>
              <a:buNone/>
              <a:defRPr sz="2900" i="1"/>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
        <p:nvSpPr>
          <p:cNvPr id="808" name="Google Shape;808;p13"/>
          <p:cNvSpPr txBox="1">
            <a:spLocks noGrp="1"/>
          </p:cNvSpPr>
          <p:nvPr>
            <p:ph type="title" idx="3" hasCustomPrompt="1"/>
          </p:nvPr>
        </p:nvSpPr>
        <p:spPr>
          <a:xfrm>
            <a:off x="4472650" y="1786796"/>
            <a:ext cx="1351200" cy="447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3600"/>
              <a:buNone/>
              <a:defRPr sz="2900" i="1"/>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
        <p:nvSpPr>
          <p:cNvPr id="809" name="Google Shape;809;p13"/>
          <p:cNvSpPr txBox="1">
            <a:spLocks noGrp="1"/>
          </p:cNvSpPr>
          <p:nvPr>
            <p:ph type="title" idx="4" hasCustomPrompt="1"/>
          </p:nvPr>
        </p:nvSpPr>
        <p:spPr>
          <a:xfrm>
            <a:off x="4472650" y="3467389"/>
            <a:ext cx="1351200" cy="447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3600"/>
              <a:buNone/>
              <a:defRPr sz="2900" i="1"/>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
        <p:nvSpPr>
          <p:cNvPr id="810" name="Google Shape;810;p13"/>
          <p:cNvSpPr txBox="1">
            <a:spLocks noGrp="1"/>
          </p:cNvSpPr>
          <p:nvPr>
            <p:ph type="subTitle" idx="1"/>
          </p:nvPr>
        </p:nvSpPr>
        <p:spPr>
          <a:xfrm>
            <a:off x="2342450" y="2090438"/>
            <a:ext cx="1946400" cy="46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Font typeface="Roboto"/>
              <a:buNone/>
              <a:defRPr sz="1400" b="0">
                <a:latin typeface="Montserrat"/>
                <a:ea typeface="Montserrat"/>
                <a:cs typeface="Montserrat"/>
                <a:sym typeface="Montserrat"/>
              </a:defRPr>
            </a:lvl1pPr>
            <a:lvl2pPr lvl="1" rtl="0">
              <a:spcBef>
                <a:spcPts val="0"/>
              </a:spcBef>
              <a:spcAft>
                <a:spcPts val="0"/>
              </a:spcAft>
              <a:buSzPts val="2200"/>
              <a:buFont typeface="Roboto"/>
              <a:buNone/>
              <a:defRPr>
                <a:latin typeface="Roboto"/>
                <a:ea typeface="Roboto"/>
                <a:cs typeface="Roboto"/>
                <a:sym typeface="Roboto"/>
              </a:defRPr>
            </a:lvl2pPr>
            <a:lvl3pPr lvl="2" rtl="0">
              <a:spcBef>
                <a:spcPts val="0"/>
              </a:spcBef>
              <a:spcAft>
                <a:spcPts val="0"/>
              </a:spcAft>
              <a:buSzPts val="2200"/>
              <a:buFont typeface="Roboto"/>
              <a:buNone/>
              <a:defRPr>
                <a:latin typeface="Roboto"/>
                <a:ea typeface="Roboto"/>
                <a:cs typeface="Roboto"/>
                <a:sym typeface="Roboto"/>
              </a:defRPr>
            </a:lvl3pPr>
            <a:lvl4pPr lvl="3" rtl="0">
              <a:spcBef>
                <a:spcPts val="0"/>
              </a:spcBef>
              <a:spcAft>
                <a:spcPts val="0"/>
              </a:spcAft>
              <a:buSzPts val="2200"/>
              <a:buFont typeface="Roboto"/>
              <a:buNone/>
              <a:defRPr>
                <a:latin typeface="Roboto"/>
                <a:ea typeface="Roboto"/>
                <a:cs typeface="Roboto"/>
                <a:sym typeface="Roboto"/>
              </a:defRPr>
            </a:lvl4pPr>
            <a:lvl5pPr lvl="4" rtl="0">
              <a:spcBef>
                <a:spcPts val="0"/>
              </a:spcBef>
              <a:spcAft>
                <a:spcPts val="0"/>
              </a:spcAft>
              <a:buSzPts val="2200"/>
              <a:buFont typeface="Roboto"/>
              <a:buNone/>
              <a:defRPr>
                <a:latin typeface="Roboto"/>
                <a:ea typeface="Roboto"/>
                <a:cs typeface="Roboto"/>
                <a:sym typeface="Roboto"/>
              </a:defRPr>
            </a:lvl5pPr>
            <a:lvl6pPr lvl="5" rtl="0">
              <a:spcBef>
                <a:spcPts val="0"/>
              </a:spcBef>
              <a:spcAft>
                <a:spcPts val="0"/>
              </a:spcAft>
              <a:buSzPts val="2200"/>
              <a:buFont typeface="Roboto"/>
              <a:buNone/>
              <a:defRPr>
                <a:latin typeface="Roboto"/>
                <a:ea typeface="Roboto"/>
                <a:cs typeface="Roboto"/>
                <a:sym typeface="Roboto"/>
              </a:defRPr>
            </a:lvl6pPr>
            <a:lvl7pPr lvl="6" rtl="0">
              <a:spcBef>
                <a:spcPts val="0"/>
              </a:spcBef>
              <a:spcAft>
                <a:spcPts val="0"/>
              </a:spcAft>
              <a:buSzPts val="2200"/>
              <a:buFont typeface="Roboto"/>
              <a:buNone/>
              <a:defRPr>
                <a:latin typeface="Roboto"/>
                <a:ea typeface="Roboto"/>
                <a:cs typeface="Roboto"/>
                <a:sym typeface="Roboto"/>
              </a:defRPr>
            </a:lvl7pPr>
            <a:lvl8pPr lvl="7" rtl="0">
              <a:spcBef>
                <a:spcPts val="0"/>
              </a:spcBef>
              <a:spcAft>
                <a:spcPts val="0"/>
              </a:spcAft>
              <a:buSzPts val="2200"/>
              <a:buFont typeface="Roboto"/>
              <a:buNone/>
              <a:defRPr>
                <a:latin typeface="Roboto"/>
                <a:ea typeface="Roboto"/>
                <a:cs typeface="Roboto"/>
                <a:sym typeface="Roboto"/>
              </a:defRPr>
            </a:lvl8pPr>
            <a:lvl9pPr lvl="8" rtl="0">
              <a:spcBef>
                <a:spcPts val="0"/>
              </a:spcBef>
              <a:spcAft>
                <a:spcPts val="0"/>
              </a:spcAft>
              <a:buSzPts val="2200"/>
              <a:buFont typeface="Roboto"/>
              <a:buNone/>
              <a:defRPr>
                <a:latin typeface="Roboto"/>
                <a:ea typeface="Roboto"/>
                <a:cs typeface="Roboto"/>
                <a:sym typeface="Roboto"/>
              </a:defRPr>
            </a:lvl9pPr>
          </a:lstStyle>
          <a:p>
            <a:endParaRPr/>
          </a:p>
        </p:txBody>
      </p:sp>
      <p:sp>
        <p:nvSpPr>
          <p:cNvPr id="811" name="Google Shape;811;p13"/>
          <p:cNvSpPr txBox="1">
            <a:spLocks noGrp="1"/>
          </p:cNvSpPr>
          <p:nvPr>
            <p:ph type="subTitle" idx="5"/>
          </p:nvPr>
        </p:nvSpPr>
        <p:spPr>
          <a:xfrm>
            <a:off x="2342450" y="1461241"/>
            <a:ext cx="2328900" cy="3819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Signika"/>
              <a:buNone/>
              <a:defRPr sz="2000" b="1">
                <a:latin typeface="Montserrat"/>
                <a:ea typeface="Montserrat"/>
                <a:cs typeface="Montserrat"/>
                <a:sym typeface="Montserrat"/>
              </a:defRPr>
            </a:lvl1pPr>
            <a:lvl2pPr lvl="1" rtl="0">
              <a:spcBef>
                <a:spcPts val="0"/>
              </a:spcBef>
              <a:spcAft>
                <a:spcPts val="0"/>
              </a:spcAft>
              <a:buSzPts val="2200"/>
              <a:buFont typeface="Signika"/>
              <a:buNone/>
              <a:defRPr b="1">
                <a:latin typeface="Signika"/>
                <a:ea typeface="Signika"/>
                <a:cs typeface="Signika"/>
                <a:sym typeface="Signika"/>
              </a:defRPr>
            </a:lvl2pPr>
            <a:lvl3pPr lvl="2" rtl="0">
              <a:spcBef>
                <a:spcPts val="0"/>
              </a:spcBef>
              <a:spcAft>
                <a:spcPts val="0"/>
              </a:spcAft>
              <a:buSzPts val="2200"/>
              <a:buFont typeface="Signika"/>
              <a:buNone/>
              <a:defRPr b="1">
                <a:latin typeface="Signika"/>
                <a:ea typeface="Signika"/>
                <a:cs typeface="Signika"/>
                <a:sym typeface="Signika"/>
              </a:defRPr>
            </a:lvl3pPr>
            <a:lvl4pPr lvl="3" rtl="0">
              <a:spcBef>
                <a:spcPts val="0"/>
              </a:spcBef>
              <a:spcAft>
                <a:spcPts val="0"/>
              </a:spcAft>
              <a:buSzPts val="2200"/>
              <a:buFont typeface="Signika"/>
              <a:buNone/>
              <a:defRPr b="1">
                <a:latin typeface="Signika"/>
                <a:ea typeface="Signika"/>
                <a:cs typeface="Signika"/>
                <a:sym typeface="Signika"/>
              </a:defRPr>
            </a:lvl4pPr>
            <a:lvl5pPr lvl="4" rtl="0">
              <a:spcBef>
                <a:spcPts val="0"/>
              </a:spcBef>
              <a:spcAft>
                <a:spcPts val="0"/>
              </a:spcAft>
              <a:buSzPts val="2200"/>
              <a:buFont typeface="Signika"/>
              <a:buNone/>
              <a:defRPr b="1">
                <a:latin typeface="Signika"/>
                <a:ea typeface="Signika"/>
                <a:cs typeface="Signika"/>
                <a:sym typeface="Signika"/>
              </a:defRPr>
            </a:lvl5pPr>
            <a:lvl6pPr lvl="5" rtl="0">
              <a:spcBef>
                <a:spcPts val="0"/>
              </a:spcBef>
              <a:spcAft>
                <a:spcPts val="0"/>
              </a:spcAft>
              <a:buSzPts val="2200"/>
              <a:buFont typeface="Signika"/>
              <a:buNone/>
              <a:defRPr b="1">
                <a:latin typeface="Signika"/>
                <a:ea typeface="Signika"/>
                <a:cs typeface="Signika"/>
                <a:sym typeface="Signika"/>
              </a:defRPr>
            </a:lvl6pPr>
            <a:lvl7pPr lvl="6" rtl="0">
              <a:spcBef>
                <a:spcPts val="0"/>
              </a:spcBef>
              <a:spcAft>
                <a:spcPts val="0"/>
              </a:spcAft>
              <a:buSzPts val="2200"/>
              <a:buFont typeface="Signika"/>
              <a:buNone/>
              <a:defRPr b="1">
                <a:latin typeface="Signika"/>
                <a:ea typeface="Signika"/>
                <a:cs typeface="Signika"/>
                <a:sym typeface="Signika"/>
              </a:defRPr>
            </a:lvl7pPr>
            <a:lvl8pPr lvl="7" rtl="0">
              <a:spcBef>
                <a:spcPts val="0"/>
              </a:spcBef>
              <a:spcAft>
                <a:spcPts val="0"/>
              </a:spcAft>
              <a:buSzPts val="2200"/>
              <a:buFont typeface="Signika"/>
              <a:buNone/>
              <a:defRPr b="1">
                <a:latin typeface="Signika"/>
                <a:ea typeface="Signika"/>
                <a:cs typeface="Signika"/>
                <a:sym typeface="Signika"/>
              </a:defRPr>
            </a:lvl8pPr>
            <a:lvl9pPr lvl="8" rtl="0">
              <a:spcBef>
                <a:spcPts val="0"/>
              </a:spcBef>
              <a:spcAft>
                <a:spcPts val="0"/>
              </a:spcAft>
              <a:buSzPts val="2200"/>
              <a:buFont typeface="Signika"/>
              <a:buNone/>
              <a:defRPr b="1">
                <a:latin typeface="Signika"/>
                <a:ea typeface="Signika"/>
                <a:cs typeface="Signika"/>
                <a:sym typeface="Signika"/>
              </a:defRPr>
            </a:lvl9pPr>
          </a:lstStyle>
          <a:p>
            <a:endParaRPr/>
          </a:p>
        </p:txBody>
      </p:sp>
      <p:sp>
        <p:nvSpPr>
          <p:cNvPr id="812" name="Google Shape;812;p13"/>
          <p:cNvSpPr txBox="1">
            <a:spLocks noGrp="1"/>
          </p:cNvSpPr>
          <p:nvPr>
            <p:ph type="subTitle" idx="6"/>
          </p:nvPr>
        </p:nvSpPr>
        <p:spPr>
          <a:xfrm>
            <a:off x="2342450" y="3788044"/>
            <a:ext cx="1946400" cy="46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Font typeface="Roboto"/>
              <a:buNone/>
              <a:defRPr sz="1400" b="0">
                <a:latin typeface="Montserrat"/>
                <a:ea typeface="Montserrat"/>
                <a:cs typeface="Montserrat"/>
                <a:sym typeface="Montserrat"/>
              </a:defRPr>
            </a:lvl1pPr>
            <a:lvl2pPr lvl="1" rtl="0">
              <a:spcBef>
                <a:spcPts val="0"/>
              </a:spcBef>
              <a:spcAft>
                <a:spcPts val="0"/>
              </a:spcAft>
              <a:buSzPts val="2200"/>
              <a:buFont typeface="Roboto"/>
              <a:buNone/>
              <a:defRPr>
                <a:latin typeface="Roboto"/>
                <a:ea typeface="Roboto"/>
                <a:cs typeface="Roboto"/>
                <a:sym typeface="Roboto"/>
              </a:defRPr>
            </a:lvl2pPr>
            <a:lvl3pPr lvl="2" rtl="0">
              <a:spcBef>
                <a:spcPts val="0"/>
              </a:spcBef>
              <a:spcAft>
                <a:spcPts val="0"/>
              </a:spcAft>
              <a:buSzPts val="2200"/>
              <a:buFont typeface="Roboto"/>
              <a:buNone/>
              <a:defRPr>
                <a:latin typeface="Roboto"/>
                <a:ea typeface="Roboto"/>
                <a:cs typeface="Roboto"/>
                <a:sym typeface="Roboto"/>
              </a:defRPr>
            </a:lvl3pPr>
            <a:lvl4pPr lvl="3" rtl="0">
              <a:spcBef>
                <a:spcPts val="0"/>
              </a:spcBef>
              <a:spcAft>
                <a:spcPts val="0"/>
              </a:spcAft>
              <a:buSzPts val="2200"/>
              <a:buFont typeface="Roboto"/>
              <a:buNone/>
              <a:defRPr>
                <a:latin typeface="Roboto"/>
                <a:ea typeface="Roboto"/>
                <a:cs typeface="Roboto"/>
                <a:sym typeface="Roboto"/>
              </a:defRPr>
            </a:lvl4pPr>
            <a:lvl5pPr lvl="4" rtl="0">
              <a:spcBef>
                <a:spcPts val="0"/>
              </a:spcBef>
              <a:spcAft>
                <a:spcPts val="0"/>
              </a:spcAft>
              <a:buSzPts val="2200"/>
              <a:buFont typeface="Roboto"/>
              <a:buNone/>
              <a:defRPr>
                <a:latin typeface="Roboto"/>
                <a:ea typeface="Roboto"/>
                <a:cs typeface="Roboto"/>
                <a:sym typeface="Roboto"/>
              </a:defRPr>
            </a:lvl5pPr>
            <a:lvl6pPr lvl="5" rtl="0">
              <a:spcBef>
                <a:spcPts val="0"/>
              </a:spcBef>
              <a:spcAft>
                <a:spcPts val="0"/>
              </a:spcAft>
              <a:buSzPts val="2200"/>
              <a:buFont typeface="Roboto"/>
              <a:buNone/>
              <a:defRPr>
                <a:latin typeface="Roboto"/>
                <a:ea typeface="Roboto"/>
                <a:cs typeface="Roboto"/>
                <a:sym typeface="Roboto"/>
              </a:defRPr>
            </a:lvl6pPr>
            <a:lvl7pPr lvl="6" rtl="0">
              <a:spcBef>
                <a:spcPts val="0"/>
              </a:spcBef>
              <a:spcAft>
                <a:spcPts val="0"/>
              </a:spcAft>
              <a:buSzPts val="2200"/>
              <a:buFont typeface="Roboto"/>
              <a:buNone/>
              <a:defRPr>
                <a:latin typeface="Roboto"/>
                <a:ea typeface="Roboto"/>
                <a:cs typeface="Roboto"/>
                <a:sym typeface="Roboto"/>
              </a:defRPr>
            </a:lvl7pPr>
            <a:lvl8pPr lvl="7" rtl="0">
              <a:spcBef>
                <a:spcPts val="0"/>
              </a:spcBef>
              <a:spcAft>
                <a:spcPts val="0"/>
              </a:spcAft>
              <a:buSzPts val="2200"/>
              <a:buFont typeface="Roboto"/>
              <a:buNone/>
              <a:defRPr>
                <a:latin typeface="Roboto"/>
                <a:ea typeface="Roboto"/>
                <a:cs typeface="Roboto"/>
                <a:sym typeface="Roboto"/>
              </a:defRPr>
            </a:lvl8pPr>
            <a:lvl9pPr lvl="8" rtl="0">
              <a:spcBef>
                <a:spcPts val="0"/>
              </a:spcBef>
              <a:spcAft>
                <a:spcPts val="0"/>
              </a:spcAft>
              <a:buSzPts val="2200"/>
              <a:buFont typeface="Roboto"/>
              <a:buNone/>
              <a:defRPr>
                <a:latin typeface="Roboto"/>
                <a:ea typeface="Roboto"/>
                <a:cs typeface="Roboto"/>
                <a:sym typeface="Roboto"/>
              </a:defRPr>
            </a:lvl9pPr>
          </a:lstStyle>
          <a:p>
            <a:endParaRPr/>
          </a:p>
        </p:txBody>
      </p:sp>
      <p:sp>
        <p:nvSpPr>
          <p:cNvPr id="813" name="Google Shape;813;p13"/>
          <p:cNvSpPr txBox="1">
            <a:spLocks noGrp="1"/>
          </p:cNvSpPr>
          <p:nvPr>
            <p:ph type="subTitle" idx="7"/>
          </p:nvPr>
        </p:nvSpPr>
        <p:spPr>
          <a:xfrm>
            <a:off x="2342450" y="3222289"/>
            <a:ext cx="2328900" cy="3819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Signika"/>
              <a:buNone/>
              <a:defRPr sz="2000" b="1">
                <a:latin typeface="Montserrat"/>
                <a:ea typeface="Montserrat"/>
                <a:cs typeface="Montserrat"/>
                <a:sym typeface="Montserrat"/>
              </a:defRPr>
            </a:lvl1pPr>
            <a:lvl2pPr lvl="1" rtl="0">
              <a:spcBef>
                <a:spcPts val="0"/>
              </a:spcBef>
              <a:spcAft>
                <a:spcPts val="0"/>
              </a:spcAft>
              <a:buSzPts val="2200"/>
              <a:buFont typeface="Signika"/>
              <a:buNone/>
              <a:defRPr b="1">
                <a:latin typeface="Signika"/>
                <a:ea typeface="Signika"/>
                <a:cs typeface="Signika"/>
                <a:sym typeface="Signika"/>
              </a:defRPr>
            </a:lvl2pPr>
            <a:lvl3pPr lvl="2" rtl="0">
              <a:spcBef>
                <a:spcPts val="0"/>
              </a:spcBef>
              <a:spcAft>
                <a:spcPts val="0"/>
              </a:spcAft>
              <a:buSzPts val="2200"/>
              <a:buFont typeface="Signika"/>
              <a:buNone/>
              <a:defRPr b="1">
                <a:latin typeface="Signika"/>
                <a:ea typeface="Signika"/>
                <a:cs typeface="Signika"/>
                <a:sym typeface="Signika"/>
              </a:defRPr>
            </a:lvl3pPr>
            <a:lvl4pPr lvl="3" rtl="0">
              <a:spcBef>
                <a:spcPts val="0"/>
              </a:spcBef>
              <a:spcAft>
                <a:spcPts val="0"/>
              </a:spcAft>
              <a:buSzPts val="2200"/>
              <a:buFont typeface="Signika"/>
              <a:buNone/>
              <a:defRPr b="1">
                <a:latin typeface="Signika"/>
                <a:ea typeface="Signika"/>
                <a:cs typeface="Signika"/>
                <a:sym typeface="Signika"/>
              </a:defRPr>
            </a:lvl4pPr>
            <a:lvl5pPr lvl="4" rtl="0">
              <a:spcBef>
                <a:spcPts val="0"/>
              </a:spcBef>
              <a:spcAft>
                <a:spcPts val="0"/>
              </a:spcAft>
              <a:buSzPts val="2200"/>
              <a:buFont typeface="Signika"/>
              <a:buNone/>
              <a:defRPr b="1">
                <a:latin typeface="Signika"/>
                <a:ea typeface="Signika"/>
                <a:cs typeface="Signika"/>
                <a:sym typeface="Signika"/>
              </a:defRPr>
            </a:lvl5pPr>
            <a:lvl6pPr lvl="5" rtl="0">
              <a:spcBef>
                <a:spcPts val="0"/>
              </a:spcBef>
              <a:spcAft>
                <a:spcPts val="0"/>
              </a:spcAft>
              <a:buSzPts val="2200"/>
              <a:buFont typeface="Signika"/>
              <a:buNone/>
              <a:defRPr b="1">
                <a:latin typeface="Signika"/>
                <a:ea typeface="Signika"/>
                <a:cs typeface="Signika"/>
                <a:sym typeface="Signika"/>
              </a:defRPr>
            </a:lvl6pPr>
            <a:lvl7pPr lvl="6" rtl="0">
              <a:spcBef>
                <a:spcPts val="0"/>
              </a:spcBef>
              <a:spcAft>
                <a:spcPts val="0"/>
              </a:spcAft>
              <a:buSzPts val="2200"/>
              <a:buFont typeface="Signika"/>
              <a:buNone/>
              <a:defRPr b="1">
                <a:latin typeface="Signika"/>
                <a:ea typeface="Signika"/>
                <a:cs typeface="Signika"/>
                <a:sym typeface="Signika"/>
              </a:defRPr>
            </a:lvl7pPr>
            <a:lvl8pPr lvl="7" rtl="0">
              <a:spcBef>
                <a:spcPts val="0"/>
              </a:spcBef>
              <a:spcAft>
                <a:spcPts val="0"/>
              </a:spcAft>
              <a:buSzPts val="2200"/>
              <a:buFont typeface="Signika"/>
              <a:buNone/>
              <a:defRPr b="1">
                <a:latin typeface="Signika"/>
                <a:ea typeface="Signika"/>
                <a:cs typeface="Signika"/>
                <a:sym typeface="Signika"/>
              </a:defRPr>
            </a:lvl8pPr>
            <a:lvl9pPr lvl="8" rtl="0">
              <a:spcBef>
                <a:spcPts val="0"/>
              </a:spcBef>
              <a:spcAft>
                <a:spcPts val="0"/>
              </a:spcAft>
              <a:buSzPts val="2200"/>
              <a:buFont typeface="Signika"/>
              <a:buNone/>
              <a:defRPr b="1">
                <a:latin typeface="Signika"/>
                <a:ea typeface="Signika"/>
                <a:cs typeface="Signika"/>
                <a:sym typeface="Signika"/>
              </a:defRPr>
            </a:lvl9pPr>
          </a:lstStyle>
          <a:p>
            <a:endParaRPr/>
          </a:p>
        </p:txBody>
      </p:sp>
      <p:sp>
        <p:nvSpPr>
          <p:cNvPr id="814" name="Google Shape;814;p13"/>
          <p:cNvSpPr txBox="1">
            <a:spLocks noGrp="1"/>
          </p:cNvSpPr>
          <p:nvPr>
            <p:ph type="subTitle" idx="8"/>
          </p:nvPr>
        </p:nvSpPr>
        <p:spPr>
          <a:xfrm>
            <a:off x="5719725" y="2090438"/>
            <a:ext cx="2328900" cy="46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Font typeface="Roboto"/>
              <a:buNone/>
              <a:defRPr sz="1400" b="0">
                <a:latin typeface="Montserrat"/>
                <a:ea typeface="Montserrat"/>
                <a:cs typeface="Montserrat"/>
                <a:sym typeface="Montserrat"/>
              </a:defRPr>
            </a:lvl1pPr>
            <a:lvl2pPr lvl="1" rtl="0">
              <a:spcBef>
                <a:spcPts val="0"/>
              </a:spcBef>
              <a:spcAft>
                <a:spcPts val="0"/>
              </a:spcAft>
              <a:buSzPts val="2200"/>
              <a:buFont typeface="Roboto"/>
              <a:buNone/>
              <a:defRPr>
                <a:latin typeface="Roboto"/>
                <a:ea typeface="Roboto"/>
                <a:cs typeface="Roboto"/>
                <a:sym typeface="Roboto"/>
              </a:defRPr>
            </a:lvl2pPr>
            <a:lvl3pPr lvl="2" rtl="0">
              <a:spcBef>
                <a:spcPts val="0"/>
              </a:spcBef>
              <a:spcAft>
                <a:spcPts val="0"/>
              </a:spcAft>
              <a:buSzPts val="2200"/>
              <a:buFont typeface="Roboto"/>
              <a:buNone/>
              <a:defRPr>
                <a:latin typeface="Roboto"/>
                <a:ea typeface="Roboto"/>
                <a:cs typeface="Roboto"/>
                <a:sym typeface="Roboto"/>
              </a:defRPr>
            </a:lvl3pPr>
            <a:lvl4pPr lvl="3" rtl="0">
              <a:spcBef>
                <a:spcPts val="0"/>
              </a:spcBef>
              <a:spcAft>
                <a:spcPts val="0"/>
              </a:spcAft>
              <a:buSzPts val="2200"/>
              <a:buFont typeface="Roboto"/>
              <a:buNone/>
              <a:defRPr>
                <a:latin typeface="Roboto"/>
                <a:ea typeface="Roboto"/>
                <a:cs typeface="Roboto"/>
                <a:sym typeface="Roboto"/>
              </a:defRPr>
            </a:lvl4pPr>
            <a:lvl5pPr lvl="4" rtl="0">
              <a:spcBef>
                <a:spcPts val="0"/>
              </a:spcBef>
              <a:spcAft>
                <a:spcPts val="0"/>
              </a:spcAft>
              <a:buSzPts val="2200"/>
              <a:buFont typeface="Roboto"/>
              <a:buNone/>
              <a:defRPr>
                <a:latin typeface="Roboto"/>
                <a:ea typeface="Roboto"/>
                <a:cs typeface="Roboto"/>
                <a:sym typeface="Roboto"/>
              </a:defRPr>
            </a:lvl5pPr>
            <a:lvl6pPr lvl="5" rtl="0">
              <a:spcBef>
                <a:spcPts val="0"/>
              </a:spcBef>
              <a:spcAft>
                <a:spcPts val="0"/>
              </a:spcAft>
              <a:buSzPts val="2200"/>
              <a:buFont typeface="Roboto"/>
              <a:buNone/>
              <a:defRPr>
                <a:latin typeface="Roboto"/>
                <a:ea typeface="Roboto"/>
                <a:cs typeface="Roboto"/>
                <a:sym typeface="Roboto"/>
              </a:defRPr>
            </a:lvl6pPr>
            <a:lvl7pPr lvl="6" rtl="0">
              <a:spcBef>
                <a:spcPts val="0"/>
              </a:spcBef>
              <a:spcAft>
                <a:spcPts val="0"/>
              </a:spcAft>
              <a:buSzPts val="2200"/>
              <a:buFont typeface="Roboto"/>
              <a:buNone/>
              <a:defRPr>
                <a:latin typeface="Roboto"/>
                <a:ea typeface="Roboto"/>
                <a:cs typeface="Roboto"/>
                <a:sym typeface="Roboto"/>
              </a:defRPr>
            </a:lvl7pPr>
            <a:lvl8pPr lvl="7" rtl="0">
              <a:spcBef>
                <a:spcPts val="0"/>
              </a:spcBef>
              <a:spcAft>
                <a:spcPts val="0"/>
              </a:spcAft>
              <a:buSzPts val="2200"/>
              <a:buFont typeface="Roboto"/>
              <a:buNone/>
              <a:defRPr>
                <a:latin typeface="Roboto"/>
                <a:ea typeface="Roboto"/>
                <a:cs typeface="Roboto"/>
                <a:sym typeface="Roboto"/>
              </a:defRPr>
            </a:lvl8pPr>
            <a:lvl9pPr lvl="8" rtl="0">
              <a:spcBef>
                <a:spcPts val="0"/>
              </a:spcBef>
              <a:spcAft>
                <a:spcPts val="0"/>
              </a:spcAft>
              <a:buSzPts val="2200"/>
              <a:buFont typeface="Roboto"/>
              <a:buNone/>
              <a:defRPr>
                <a:latin typeface="Roboto"/>
                <a:ea typeface="Roboto"/>
                <a:cs typeface="Roboto"/>
                <a:sym typeface="Roboto"/>
              </a:defRPr>
            </a:lvl9pPr>
          </a:lstStyle>
          <a:p>
            <a:endParaRPr/>
          </a:p>
        </p:txBody>
      </p:sp>
      <p:sp>
        <p:nvSpPr>
          <p:cNvPr id="815" name="Google Shape;815;p13"/>
          <p:cNvSpPr txBox="1">
            <a:spLocks noGrp="1"/>
          </p:cNvSpPr>
          <p:nvPr>
            <p:ph type="subTitle" idx="9"/>
          </p:nvPr>
        </p:nvSpPr>
        <p:spPr>
          <a:xfrm>
            <a:off x="5719725" y="1550216"/>
            <a:ext cx="2328900" cy="3819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Signika"/>
              <a:buNone/>
              <a:defRPr sz="1800" b="1">
                <a:latin typeface="Montserrat"/>
                <a:ea typeface="Montserrat"/>
                <a:cs typeface="Montserrat"/>
                <a:sym typeface="Montserrat"/>
              </a:defRPr>
            </a:lvl1pPr>
            <a:lvl2pPr lvl="1" rtl="0">
              <a:spcBef>
                <a:spcPts val="0"/>
              </a:spcBef>
              <a:spcAft>
                <a:spcPts val="0"/>
              </a:spcAft>
              <a:buSzPts val="2200"/>
              <a:buFont typeface="Signika"/>
              <a:buNone/>
              <a:defRPr b="1">
                <a:latin typeface="Signika"/>
                <a:ea typeface="Signika"/>
                <a:cs typeface="Signika"/>
                <a:sym typeface="Signika"/>
              </a:defRPr>
            </a:lvl2pPr>
            <a:lvl3pPr lvl="2" rtl="0">
              <a:spcBef>
                <a:spcPts val="0"/>
              </a:spcBef>
              <a:spcAft>
                <a:spcPts val="0"/>
              </a:spcAft>
              <a:buSzPts val="2200"/>
              <a:buFont typeface="Signika"/>
              <a:buNone/>
              <a:defRPr b="1">
                <a:latin typeface="Signika"/>
                <a:ea typeface="Signika"/>
                <a:cs typeface="Signika"/>
                <a:sym typeface="Signika"/>
              </a:defRPr>
            </a:lvl3pPr>
            <a:lvl4pPr lvl="3" rtl="0">
              <a:spcBef>
                <a:spcPts val="0"/>
              </a:spcBef>
              <a:spcAft>
                <a:spcPts val="0"/>
              </a:spcAft>
              <a:buSzPts val="2200"/>
              <a:buFont typeface="Signika"/>
              <a:buNone/>
              <a:defRPr b="1">
                <a:latin typeface="Signika"/>
                <a:ea typeface="Signika"/>
                <a:cs typeface="Signika"/>
                <a:sym typeface="Signika"/>
              </a:defRPr>
            </a:lvl4pPr>
            <a:lvl5pPr lvl="4" rtl="0">
              <a:spcBef>
                <a:spcPts val="0"/>
              </a:spcBef>
              <a:spcAft>
                <a:spcPts val="0"/>
              </a:spcAft>
              <a:buSzPts val="2200"/>
              <a:buFont typeface="Signika"/>
              <a:buNone/>
              <a:defRPr b="1">
                <a:latin typeface="Signika"/>
                <a:ea typeface="Signika"/>
                <a:cs typeface="Signika"/>
                <a:sym typeface="Signika"/>
              </a:defRPr>
            </a:lvl5pPr>
            <a:lvl6pPr lvl="5" rtl="0">
              <a:spcBef>
                <a:spcPts val="0"/>
              </a:spcBef>
              <a:spcAft>
                <a:spcPts val="0"/>
              </a:spcAft>
              <a:buSzPts val="2200"/>
              <a:buFont typeface="Signika"/>
              <a:buNone/>
              <a:defRPr b="1">
                <a:latin typeface="Signika"/>
                <a:ea typeface="Signika"/>
                <a:cs typeface="Signika"/>
                <a:sym typeface="Signika"/>
              </a:defRPr>
            </a:lvl6pPr>
            <a:lvl7pPr lvl="6" rtl="0">
              <a:spcBef>
                <a:spcPts val="0"/>
              </a:spcBef>
              <a:spcAft>
                <a:spcPts val="0"/>
              </a:spcAft>
              <a:buSzPts val="2200"/>
              <a:buFont typeface="Signika"/>
              <a:buNone/>
              <a:defRPr b="1">
                <a:latin typeface="Signika"/>
                <a:ea typeface="Signika"/>
                <a:cs typeface="Signika"/>
                <a:sym typeface="Signika"/>
              </a:defRPr>
            </a:lvl7pPr>
            <a:lvl8pPr lvl="7" rtl="0">
              <a:spcBef>
                <a:spcPts val="0"/>
              </a:spcBef>
              <a:spcAft>
                <a:spcPts val="0"/>
              </a:spcAft>
              <a:buSzPts val="2200"/>
              <a:buFont typeface="Signika"/>
              <a:buNone/>
              <a:defRPr b="1">
                <a:latin typeface="Signika"/>
                <a:ea typeface="Signika"/>
                <a:cs typeface="Signika"/>
                <a:sym typeface="Signika"/>
              </a:defRPr>
            </a:lvl8pPr>
            <a:lvl9pPr lvl="8" rtl="0">
              <a:spcBef>
                <a:spcPts val="0"/>
              </a:spcBef>
              <a:spcAft>
                <a:spcPts val="0"/>
              </a:spcAft>
              <a:buSzPts val="2200"/>
              <a:buFont typeface="Signika"/>
              <a:buNone/>
              <a:defRPr b="1">
                <a:latin typeface="Signika"/>
                <a:ea typeface="Signika"/>
                <a:cs typeface="Signika"/>
                <a:sym typeface="Signika"/>
              </a:defRPr>
            </a:lvl9pPr>
          </a:lstStyle>
          <a:p>
            <a:endParaRPr/>
          </a:p>
        </p:txBody>
      </p:sp>
      <p:sp>
        <p:nvSpPr>
          <p:cNvPr id="816" name="Google Shape;816;p13"/>
          <p:cNvSpPr txBox="1">
            <a:spLocks noGrp="1"/>
          </p:cNvSpPr>
          <p:nvPr>
            <p:ph type="subTitle" idx="13"/>
          </p:nvPr>
        </p:nvSpPr>
        <p:spPr>
          <a:xfrm>
            <a:off x="5719725" y="3788044"/>
            <a:ext cx="2328900" cy="46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Font typeface="Roboto"/>
              <a:buNone/>
              <a:defRPr sz="1400" b="0">
                <a:latin typeface="Montserrat"/>
                <a:ea typeface="Montserrat"/>
                <a:cs typeface="Montserrat"/>
                <a:sym typeface="Montserrat"/>
              </a:defRPr>
            </a:lvl1pPr>
            <a:lvl2pPr lvl="1" rtl="0">
              <a:spcBef>
                <a:spcPts val="0"/>
              </a:spcBef>
              <a:spcAft>
                <a:spcPts val="0"/>
              </a:spcAft>
              <a:buSzPts val="2200"/>
              <a:buFont typeface="Roboto"/>
              <a:buNone/>
              <a:defRPr>
                <a:latin typeface="Roboto"/>
                <a:ea typeface="Roboto"/>
                <a:cs typeface="Roboto"/>
                <a:sym typeface="Roboto"/>
              </a:defRPr>
            </a:lvl2pPr>
            <a:lvl3pPr lvl="2" rtl="0">
              <a:spcBef>
                <a:spcPts val="0"/>
              </a:spcBef>
              <a:spcAft>
                <a:spcPts val="0"/>
              </a:spcAft>
              <a:buSzPts val="2200"/>
              <a:buFont typeface="Roboto"/>
              <a:buNone/>
              <a:defRPr>
                <a:latin typeface="Roboto"/>
                <a:ea typeface="Roboto"/>
                <a:cs typeface="Roboto"/>
                <a:sym typeface="Roboto"/>
              </a:defRPr>
            </a:lvl3pPr>
            <a:lvl4pPr lvl="3" rtl="0">
              <a:spcBef>
                <a:spcPts val="0"/>
              </a:spcBef>
              <a:spcAft>
                <a:spcPts val="0"/>
              </a:spcAft>
              <a:buSzPts val="2200"/>
              <a:buFont typeface="Roboto"/>
              <a:buNone/>
              <a:defRPr>
                <a:latin typeface="Roboto"/>
                <a:ea typeface="Roboto"/>
                <a:cs typeface="Roboto"/>
                <a:sym typeface="Roboto"/>
              </a:defRPr>
            </a:lvl4pPr>
            <a:lvl5pPr lvl="4" rtl="0">
              <a:spcBef>
                <a:spcPts val="0"/>
              </a:spcBef>
              <a:spcAft>
                <a:spcPts val="0"/>
              </a:spcAft>
              <a:buSzPts val="2200"/>
              <a:buFont typeface="Roboto"/>
              <a:buNone/>
              <a:defRPr>
                <a:latin typeface="Roboto"/>
                <a:ea typeface="Roboto"/>
                <a:cs typeface="Roboto"/>
                <a:sym typeface="Roboto"/>
              </a:defRPr>
            </a:lvl5pPr>
            <a:lvl6pPr lvl="5" rtl="0">
              <a:spcBef>
                <a:spcPts val="0"/>
              </a:spcBef>
              <a:spcAft>
                <a:spcPts val="0"/>
              </a:spcAft>
              <a:buSzPts val="2200"/>
              <a:buFont typeface="Roboto"/>
              <a:buNone/>
              <a:defRPr>
                <a:latin typeface="Roboto"/>
                <a:ea typeface="Roboto"/>
                <a:cs typeface="Roboto"/>
                <a:sym typeface="Roboto"/>
              </a:defRPr>
            </a:lvl6pPr>
            <a:lvl7pPr lvl="6" rtl="0">
              <a:spcBef>
                <a:spcPts val="0"/>
              </a:spcBef>
              <a:spcAft>
                <a:spcPts val="0"/>
              </a:spcAft>
              <a:buSzPts val="2200"/>
              <a:buFont typeface="Roboto"/>
              <a:buNone/>
              <a:defRPr>
                <a:latin typeface="Roboto"/>
                <a:ea typeface="Roboto"/>
                <a:cs typeface="Roboto"/>
                <a:sym typeface="Roboto"/>
              </a:defRPr>
            </a:lvl7pPr>
            <a:lvl8pPr lvl="7" rtl="0">
              <a:spcBef>
                <a:spcPts val="0"/>
              </a:spcBef>
              <a:spcAft>
                <a:spcPts val="0"/>
              </a:spcAft>
              <a:buSzPts val="2200"/>
              <a:buFont typeface="Roboto"/>
              <a:buNone/>
              <a:defRPr>
                <a:latin typeface="Roboto"/>
                <a:ea typeface="Roboto"/>
                <a:cs typeface="Roboto"/>
                <a:sym typeface="Roboto"/>
              </a:defRPr>
            </a:lvl8pPr>
            <a:lvl9pPr lvl="8" rtl="0">
              <a:spcBef>
                <a:spcPts val="0"/>
              </a:spcBef>
              <a:spcAft>
                <a:spcPts val="0"/>
              </a:spcAft>
              <a:buSzPts val="2200"/>
              <a:buFont typeface="Roboto"/>
              <a:buNone/>
              <a:defRPr>
                <a:latin typeface="Roboto"/>
                <a:ea typeface="Roboto"/>
                <a:cs typeface="Roboto"/>
                <a:sym typeface="Roboto"/>
              </a:defRPr>
            </a:lvl9pPr>
          </a:lstStyle>
          <a:p>
            <a:endParaRPr/>
          </a:p>
        </p:txBody>
      </p:sp>
      <p:sp>
        <p:nvSpPr>
          <p:cNvPr id="817" name="Google Shape;817;p13"/>
          <p:cNvSpPr txBox="1">
            <a:spLocks noGrp="1"/>
          </p:cNvSpPr>
          <p:nvPr>
            <p:ph type="subTitle" idx="14"/>
          </p:nvPr>
        </p:nvSpPr>
        <p:spPr>
          <a:xfrm>
            <a:off x="5719725" y="3247056"/>
            <a:ext cx="2328900" cy="3819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Signika"/>
              <a:buNone/>
              <a:defRPr sz="1800" b="1">
                <a:latin typeface="Montserrat"/>
                <a:ea typeface="Montserrat"/>
                <a:cs typeface="Montserrat"/>
                <a:sym typeface="Montserrat"/>
              </a:defRPr>
            </a:lvl1pPr>
            <a:lvl2pPr lvl="1" rtl="0">
              <a:spcBef>
                <a:spcPts val="0"/>
              </a:spcBef>
              <a:spcAft>
                <a:spcPts val="0"/>
              </a:spcAft>
              <a:buSzPts val="2200"/>
              <a:buFont typeface="Signika"/>
              <a:buNone/>
              <a:defRPr b="1">
                <a:latin typeface="Signika"/>
                <a:ea typeface="Signika"/>
                <a:cs typeface="Signika"/>
                <a:sym typeface="Signika"/>
              </a:defRPr>
            </a:lvl2pPr>
            <a:lvl3pPr lvl="2" rtl="0">
              <a:spcBef>
                <a:spcPts val="0"/>
              </a:spcBef>
              <a:spcAft>
                <a:spcPts val="0"/>
              </a:spcAft>
              <a:buSzPts val="2200"/>
              <a:buFont typeface="Signika"/>
              <a:buNone/>
              <a:defRPr b="1">
                <a:latin typeface="Signika"/>
                <a:ea typeface="Signika"/>
                <a:cs typeface="Signika"/>
                <a:sym typeface="Signika"/>
              </a:defRPr>
            </a:lvl3pPr>
            <a:lvl4pPr lvl="3" rtl="0">
              <a:spcBef>
                <a:spcPts val="0"/>
              </a:spcBef>
              <a:spcAft>
                <a:spcPts val="0"/>
              </a:spcAft>
              <a:buSzPts val="2200"/>
              <a:buFont typeface="Signika"/>
              <a:buNone/>
              <a:defRPr b="1">
                <a:latin typeface="Signika"/>
                <a:ea typeface="Signika"/>
                <a:cs typeface="Signika"/>
                <a:sym typeface="Signika"/>
              </a:defRPr>
            </a:lvl4pPr>
            <a:lvl5pPr lvl="4" rtl="0">
              <a:spcBef>
                <a:spcPts val="0"/>
              </a:spcBef>
              <a:spcAft>
                <a:spcPts val="0"/>
              </a:spcAft>
              <a:buSzPts val="2200"/>
              <a:buFont typeface="Signika"/>
              <a:buNone/>
              <a:defRPr b="1">
                <a:latin typeface="Signika"/>
                <a:ea typeface="Signika"/>
                <a:cs typeface="Signika"/>
                <a:sym typeface="Signika"/>
              </a:defRPr>
            </a:lvl5pPr>
            <a:lvl6pPr lvl="5" rtl="0">
              <a:spcBef>
                <a:spcPts val="0"/>
              </a:spcBef>
              <a:spcAft>
                <a:spcPts val="0"/>
              </a:spcAft>
              <a:buSzPts val="2200"/>
              <a:buFont typeface="Signika"/>
              <a:buNone/>
              <a:defRPr b="1">
                <a:latin typeface="Signika"/>
                <a:ea typeface="Signika"/>
                <a:cs typeface="Signika"/>
                <a:sym typeface="Signika"/>
              </a:defRPr>
            </a:lvl6pPr>
            <a:lvl7pPr lvl="6" rtl="0">
              <a:spcBef>
                <a:spcPts val="0"/>
              </a:spcBef>
              <a:spcAft>
                <a:spcPts val="0"/>
              </a:spcAft>
              <a:buSzPts val="2200"/>
              <a:buFont typeface="Signika"/>
              <a:buNone/>
              <a:defRPr b="1">
                <a:latin typeface="Signika"/>
                <a:ea typeface="Signika"/>
                <a:cs typeface="Signika"/>
                <a:sym typeface="Signika"/>
              </a:defRPr>
            </a:lvl7pPr>
            <a:lvl8pPr lvl="7" rtl="0">
              <a:spcBef>
                <a:spcPts val="0"/>
              </a:spcBef>
              <a:spcAft>
                <a:spcPts val="0"/>
              </a:spcAft>
              <a:buSzPts val="2200"/>
              <a:buFont typeface="Signika"/>
              <a:buNone/>
              <a:defRPr b="1">
                <a:latin typeface="Signika"/>
                <a:ea typeface="Signika"/>
                <a:cs typeface="Signika"/>
                <a:sym typeface="Signika"/>
              </a:defRPr>
            </a:lvl8pPr>
            <a:lvl9pPr lvl="8" rtl="0">
              <a:spcBef>
                <a:spcPts val="0"/>
              </a:spcBef>
              <a:spcAft>
                <a:spcPts val="0"/>
              </a:spcAft>
              <a:buSzPts val="2200"/>
              <a:buFont typeface="Signika"/>
              <a:buNone/>
              <a:defRPr b="1">
                <a:latin typeface="Signika"/>
                <a:ea typeface="Signika"/>
                <a:cs typeface="Signika"/>
                <a:sym typeface="Signika"/>
              </a:defRPr>
            </a:lvl9pPr>
          </a:lstStyle>
          <a:p>
            <a:endParaRPr/>
          </a:p>
        </p:txBody>
      </p:sp>
      <p:sp>
        <p:nvSpPr>
          <p:cNvPr id="818" name="Google Shape;818;p13"/>
          <p:cNvSpPr/>
          <p:nvPr/>
        </p:nvSpPr>
        <p:spPr>
          <a:xfrm rot="1356523" flipH="1">
            <a:off x="7359480" y="-103797"/>
            <a:ext cx="11640" cy="34572"/>
          </a:xfrm>
          <a:custGeom>
            <a:avLst/>
            <a:gdLst/>
            <a:ahLst/>
            <a:cxnLst/>
            <a:rect l="l" t="t" r="r" b="b"/>
            <a:pathLst>
              <a:path w="368" h="1093" extrusionOk="0">
                <a:moveTo>
                  <a:pt x="334" y="0"/>
                </a:moveTo>
                <a:cubicBezTo>
                  <a:pt x="368" y="200"/>
                  <a:pt x="334" y="367"/>
                  <a:pt x="301" y="567"/>
                </a:cubicBezTo>
                <a:cubicBezTo>
                  <a:pt x="268" y="734"/>
                  <a:pt x="168" y="901"/>
                  <a:pt x="34" y="1034"/>
                </a:cubicBezTo>
                <a:cubicBezTo>
                  <a:pt x="1" y="1034"/>
                  <a:pt x="1" y="1067"/>
                  <a:pt x="34" y="1067"/>
                </a:cubicBezTo>
                <a:cubicBezTo>
                  <a:pt x="34" y="1084"/>
                  <a:pt x="34" y="1092"/>
                  <a:pt x="38" y="1092"/>
                </a:cubicBezTo>
                <a:cubicBezTo>
                  <a:pt x="43" y="1092"/>
                  <a:pt x="51" y="1084"/>
                  <a:pt x="68" y="1067"/>
                </a:cubicBezTo>
                <a:cubicBezTo>
                  <a:pt x="201" y="934"/>
                  <a:pt x="301" y="767"/>
                  <a:pt x="334" y="567"/>
                </a:cubicBezTo>
                <a:cubicBezTo>
                  <a:pt x="368" y="367"/>
                  <a:pt x="368" y="200"/>
                  <a:pt x="334" y="0"/>
                </a:cubicBezTo>
                <a:close/>
              </a:path>
            </a:pathLst>
          </a:custGeom>
          <a:solidFill>
            <a:srgbClr val="116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3"/>
          <p:cNvSpPr/>
          <p:nvPr/>
        </p:nvSpPr>
        <p:spPr>
          <a:xfrm rot="10800000" flipH="1">
            <a:off x="-821900" y="4085175"/>
            <a:ext cx="1237974" cy="30976"/>
          </a:xfrm>
          <a:custGeom>
            <a:avLst/>
            <a:gdLst/>
            <a:ahLst/>
            <a:cxnLst/>
            <a:rect l="l" t="t" r="r" b="b"/>
            <a:pathLst>
              <a:path w="76489" h="702" extrusionOk="0">
                <a:moveTo>
                  <a:pt x="1" y="1"/>
                </a:moveTo>
                <a:lnTo>
                  <a:pt x="1" y="701"/>
                </a:lnTo>
                <a:lnTo>
                  <a:pt x="76489" y="701"/>
                </a:lnTo>
                <a:lnTo>
                  <a:pt x="7648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3"/>
          <p:cNvSpPr/>
          <p:nvPr/>
        </p:nvSpPr>
        <p:spPr>
          <a:xfrm>
            <a:off x="317350" y="1514577"/>
            <a:ext cx="131305" cy="43126"/>
          </a:xfrm>
          <a:custGeom>
            <a:avLst/>
            <a:gdLst/>
            <a:ahLst/>
            <a:cxnLst/>
            <a:rect l="l" t="t" r="r" b="b"/>
            <a:pathLst>
              <a:path w="4371" h="702" extrusionOk="0">
                <a:moveTo>
                  <a:pt x="0" y="1"/>
                </a:moveTo>
                <a:lnTo>
                  <a:pt x="0" y="701"/>
                </a:lnTo>
                <a:lnTo>
                  <a:pt x="4370" y="701"/>
                </a:lnTo>
                <a:lnTo>
                  <a:pt x="43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3"/>
          <p:cNvSpPr/>
          <p:nvPr/>
        </p:nvSpPr>
        <p:spPr>
          <a:xfrm>
            <a:off x="249239" y="3867670"/>
            <a:ext cx="244576" cy="39085"/>
          </a:xfrm>
          <a:custGeom>
            <a:avLst/>
            <a:gdLst/>
            <a:ahLst/>
            <a:cxnLst/>
            <a:rect l="l" t="t" r="r" b="b"/>
            <a:pathLst>
              <a:path w="8141" h="1301" extrusionOk="0">
                <a:moveTo>
                  <a:pt x="1" y="0"/>
                </a:moveTo>
                <a:lnTo>
                  <a:pt x="1" y="1301"/>
                </a:lnTo>
                <a:lnTo>
                  <a:pt x="8140" y="1301"/>
                </a:lnTo>
                <a:lnTo>
                  <a:pt x="81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3"/>
          <p:cNvSpPr/>
          <p:nvPr/>
        </p:nvSpPr>
        <p:spPr>
          <a:xfrm>
            <a:off x="-497486" y="3893420"/>
            <a:ext cx="577267" cy="56149"/>
          </a:xfrm>
          <a:custGeom>
            <a:avLst/>
            <a:gdLst/>
            <a:ahLst/>
            <a:cxnLst/>
            <a:rect l="l" t="t" r="r" b="b"/>
            <a:pathLst>
              <a:path w="19215" h="1869" extrusionOk="0">
                <a:moveTo>
                  <a:pt x="0" y="0"/>
                </a:moveTo>
                <a:lnTo>
                  <a:pt x="0" y="1868"/>
                </a:lnTo>
                <a:lnTo>
                  <a:pt x="19214" y="1868"/>
                </a:lnTo>
                <a:lnTo>
                  <a:pt x="192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3"/>
          <p:cNvSpPr/>
          <p:nvPr/>
        </p:nvSpPr>
        <p:spPr>
          <a:xfrm>
            <a:off x="62275" y="4753125"/>
            <a:ext cx="378243" cy="55151"/>
          </a:xfrm>
          <a:custGeom>
            <a:avLst/>
            <a:gdLst/>
            <a:ahLst/>
            <a:cxnLst/>
            <a:rect l="l" t="t" r="r" b="b"/>
            <a:pathLst>
              <a:path w="16279" h="2603" extrusionOk="0">
                <a:moveTo>
                  <a:pt x="0" y="0"/>
                </a:moveTo>
                <a:lnTo>
                  <a:pt x="0" y="2602"/>
                </a:lnTo>
                <a:lnTo>
                  <a:pt x="16278" y="2602"/>
                </a:lnTo>
                <a:lnTo>
                  <a:pt x="16278"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3"/>
          <p:cNvSpPr/>
          <p:nvPr/>
        </p:nvSpPr>
        <p:spPr>
          <a:xfrm rot="10800000" flipH="1">
            <a:off x="-199775" y="523173"/>
            <a:ext cx="681471" cy="40074"/>
          </a:xfrm>
          <a:custGeom>
            <a:avLst/>
            <a:gdLst/>
            <a:ahLst/>
            <a:cxnLst/>
            <a:rect l="l" t="t" r="r" b="b"/>
            <a:pathLst>
              <a:path w="7173" h="1135" extrusionOk="0">
                <a:moveTo>
                  <a:pt x="0" y="0"/>
                </a:moveTo>
                <a:lnTo>
                  <a:pt x="0" y="1134"/>
                </a:lnTo>
                <a:lnTo>
                  <a:pt x="7172" y="1134"/>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3"/>
          <p:cNvSpPr/>
          <p:nvPr/>
        </p:nvSpPr>
        <p:spPr>
          <a:xfrm>
            <a:off x="8873985" y="3077804"/>
            <a:ext cx="215495" cy="34098"/>
          </a:xfrm>
          <a:custGeom>
            <a:avLst/>
            <a:gdLst/>
            <a:ahLst/>
            <a:cxnLst/>
            <a:rect l="l" t="t" r="r" b="b"/>
            <a:pathLst>
              <a:path w="7173" h="1135" extrusionOk="0">
                <a:moveTo>
                  <a:pt x="0" y="1"/>
                </a:moveTo>
                <a:lnTo>
                  <a:pt x="0" y="1135"/>
                </a:lnTo>
                <a:lnTo>
                  <a:pt x="7172" y="1135"/>
                </a:lnTo>
                <a:lnTo>
                  <a:pt x="717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3"/>
          <p:cNvSpPr/>
          <p:nvPr/>
        </p:nvSpPr>
        <p:spPr>
          <a:xfrm>
            <a:off x="8682788" y="3830274"/>
            <a:ext cx="131316" cy="21090"/>
          </a:xfrm>
          <a:custGeom>
            <a:avLst/>
            <a:gdLst/>
            <a:ahLst/>
            <a:cxnLst/>
            <a:rect l="l" t="t" r="r" b="b"/>
            <a:pathLst>
              <a:path w="4371" h="702" extrusionOk="0">
                <a:moveTo>
                  <a:pt x="0" y="1"/>
                </a:moveTo>
                <a:lnTo>
                  <a:pt x="0" y="701"/>
                </a:lnTo>
                <a:lnTo>
                  <a:pt x="4370" y="701"/>
                </a:lnTo>
                <a:lnTo>
                  <a:pt x="43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3"/>
          <p:cNvSpPr/>
          <p:nvPr/>
        </p:nvSpPr>
        <p:spPr>
          <a:xfrm>
            <a:off x="8816384" y="268833"/>
            <a:ext cx="245537" cy="39115"/>
          </a:xfrm>
          <a:custGeom>
            <a:avLst/>
            <a:gdLst/>
            <a:ahLst/>
            <a:cxnLst/>
            <a:rect l="l" t="t" r="r" b="b"/>
            <a:pathLst>
              <a:path w="8173" h="1302" extrusionOk="0">
                <a:moveTo>
                  <a:pt x="0" y="0"/>
                </a:moveTo>
                <a:lnTo>
                  <a:pt x="0" y="1301"/>
                </a:lnTo>
                <a:lnTo>
                  <a:pt x="8173" y="1301"/>
                </a:lnTo>
                <a:lnTo>
                  <a:pt x="8173"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3"/>
          <p:cNvSpPr/>
          <p:nvPr/>
        </p:nvSpPr>
        <p:spPr>
          <a:xfrm rot="10800000" flipH="1">
            <a:off x="9027600" y="1766875"/>
            <a:ext cx="489092" cy="35128"/>
          </a:xfrm>
          <a:custGeom>
            <a:avLst/>
            <a:gdLst/>
            <a:ahLst/>
            <a:cxnLst/>
            <a:rect l="l" t="t" r="r" b="b"/>
            <a:pathLst>
              <a:path w="19248" h="1869" extrusionOk="0">
                <a:moveTo>
                  <a:pt x="0" y="0"/>
                </a:moveTo>
                <a:lnTo>
                  <a:pt x="0" y="1868"/>
                </a:lnTo>
                <a:lnTo>
                  <a:pt x="19247" y="1868"/>
                </a:lnTo>
                <a:lnTo>
                  <a:pt x="1924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3"/>
          <p:cNvSpPr/>
          <p:nvPr/>
        </p:nvSpPr>
        <p:spPr>
          <a:xfrm>
            <a:off x="278139" y="2302482"/>
            <a:ext cx="216486" cy="35120"/>
          </a:xfrm>
          <a:custGeom>
            <a:avLst/>
            <a:gdLst/>
            <a:ahLst/>
            <a:cxnLst/>
            <a:rect l="l" t="t" r="r" b="b"/>
            <a:pathLst>
              <a:path w="7206" h="1169" extrusionOk="0">
                <a:moveTo>
                  <a:pt x="0" y="1"/>
                </a:moveTo>
                <a:lnTo>
                  <a:pt x="0" y="1168"/>
                </a:lnTo>
                <a:lnTo>
                  <a:pt x="7205" y="1168"/>
                </a:lnTo>
                <a:lnTo>
                  <a:pt x="720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3"/>
          <p:cNvSpPr/>
          <p:nvPr/>
        </p:nvSpPr>
        <p:spPr>
          <a:xfrm>
            <a:off x="8646906" y="1702295"/>
            <a:ext cx="215495" cy="35090"/>
          </a:xfrm>
          <a:custGeom>
            <a:avLst/>
            <a:gdLst/>
            <a:ahLst/>
            <a:cxnLst/>
            <a:rect l="l" t="t" r="r" b="b"/>
            <a:pathLst>
              <a:path w="7173" h="1168" extrusionOk="0">
                <a:moveTo>
                  <a:pt x="0" y="0"/>
                </a:moveTo>
                <a:lnTo>
                  <a:pt x="0" y="1168"/>
                </a:lnTo>
                <a:lnTo>
                  <a:pt x="7172" y="1168"/>
                </a:lnTo>
                <a:lnTo>
                  <a:pt x="71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3"/>
          <p:cNvSpPr/>
          <p:nvPr/>
        </p:nvSpPr>
        <p:spPr>
          <a:xfrm>
            <a:off x="9121377" y="3857831"/>
            <a:ext cx="743612" cy="68166"/>
          </a:xfrm>
          <a:custGeom>
            <a:avLst/>
            <a:gdLst/>
            <a:ahLst/>
            <a:cxnLst/>
            <a:rect l="l" t="t" r="r" b="b"/>
            <a:pathLst>
              <a:path w="24752" h="2269" extrusionOk="0">
                <a:moveTo>
                  <a:pt x="1" y="1"/>
                </a:moveTo>
                <a:lnTo>
                  <a:pt x="1" y="2269"/>
                </a:lnTo>
                <a:lnTo>
                  <a:pt x="24752" y="2269"/>
                </a:lnTo>
                <a:lnTo>
                  <a:pt x="2475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3"/>
          <p:cNvSpPr/>
          <p:nvPr/>
        </p:nvSpPr>
        <p:spPr>
          <a:xfrm rot="10800000" flipH="1">
            <a:off x="-544255" y="3150869"/>
            <a:ext cx="743577" cy="28099"/>
          </a:xfrm>
          <a:custGeom>
            <a:avLst/>
            <a:gdLst/>
            <a:ahLst/>
            <a:cxnLst/>
            <a:rect l="l" t="t" r="r" b="b"/>
            <a:pathLst>
              <a:path w="43465" h="702" extrusionOk="0">
                <a:moveTo>
                  <a:pt x="0" y="1"/>
                </a:moveTo>
                <a:lnTo>
                  <a:pt x="0" y="701"/>
                </a:lnTo>
                <a:lnTo>
                  <a:pt x="43465" y="701"/>
                </a:lnTo>
                <a:lnTo>
                  <a:pt x="4346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3"/>
          <p:cNvSpPr/>
          <p:nvPr/>
        </p:nvSpPr>
        <p:spPr>
          <a:xfrm>
            <a:off x="-758044" y="3278090"/>
            <a:ext cx="74205" cy="21090"/>
          </a:xfrm>
          <a:custGeom>
            <a:avLst/>
            <a:gdLst/>
            <a:ahLst/>
            <a:cxnLst/>
            <a:rect l="l" t="t" r="r" b="b"/>
            <a:pathLst>
              <a:path w="2470" h="702" extrusionOk="0">
                <a:moveTo>
                  <a:pt x="1" y="1"/>
                </a:moveTo>
                <a:lnTo>
                  <a:pt x="1" y="701"/>
                </a:lnTo>
                <a:lnTo>
                  <a:pt x="2469" y="701"/>
                </a:lnTo>
                <a:lnTo>
                  <a:pt x="246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3"/>
          <p:cNvSpPr/>
          <p:nvPr/>
        </p:nvSpPr>
        <p:spPr>
          <a:xfrm>
            <a:off x="-523181" y="3408884"/>
            <a:ext cx="139307" cy="39115"/>
          </a:xfrm>
          <a:custGeom>
            <a:avLst/>
            <a:gdLst/>
            <a:ahLst/>
            <a:cxnLst/>
            <a:rect l="l" t="t" r="r" b="b"/>
            <a:pathLst>
              <a:path w="4637" h="1302" extrusionOk="0">
                <a:moveTo>
                  <a:pt x="0" y="0"/>
                </a:moveTo>
                <a:lnTo>
                  <a:pt x="0" y="1301"/>
                </a:lnTo>
                <a:lnTo>
                  <a:pt x="4637" y="1301"/>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3"/>
          <p:cNvSpPr/>
          <p:nvPr/>
        </p:nvSpPr>
        <p:spPr>
          <a:xfrm>
            <a:off x="-297028" y="3470004"/>
            <a:ext cx="328755" cy="56149"/>
          </a:xfrm>
          <a:custGeom>
            <a:avLst/>
            <a:gdLst/>
            <a:ahLst/>
            <a:cxnLst/>
            <a:rect l="l" t="t" r="r" b="b"/>
            <a:pathLst>
              <a:path w="10943" h="1869" extrusionOk="0">
                <a:moveTo>
                  <a:pt x="1" y="1"/>
                </a:moveTo>
                <a:lnTo>
                  <a:pt x="1" y="1869"/>
                </a:lnTo>
                <a:lnTo>
                  <a:pt x="10942" y="1869"/>
                </a:lnTo>
                <a:lnTo>
                  <a:pt x="1094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3"/>
          <p:cNvSpPr/>
          <p:nvPr/>
        </p:nvSpPr>
        <p:spPr>
          <a:xfrm>
            <a:off x="-806142" y="3383329"/>
            <a:ext cx="122303" cy="34098"/>
          </a:xfrm>
          <a:custGeom>
            <a:avLst/>
            <a:gdLst/>
            <a:ahLst/>
            <a:cxnLst/>
            <a:rect l="l" t="t" r="r" b="b"/>
            <a:pathLst>
              <a:path w="4071" h="1135" extrusionOk="0">
                <a:moveTo>
                  <a:pt x="0" y="0"/>
                </a:moveTo>
                <a:lnTo>
                  <a:pt x="0"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3"/>
          <p:cNvSpPr/>
          <p:nvPr/>
        </p:nvSpPr>
        <p:spPr>
          <a:xfrm>
            <a:off x="-379250" y="2668803"/>
            <a:ext cx="681484" cy="55151"/>
          </a:xfrm>
          <a:custGeom>
            <a:avLst/>
            <a:gdLst/>
            <a:ahLst/>
            <a:cxnLst/>
            <a:rect l="l" t="t" r="r" b="b"/>
            <a:pathLst>
              <a:path w="22684" h="702" extrusionOk="0">
                <a:moveTo>
                  <a:pt x="1" y="1"/>
                </a:moveTo>
                <a:lnTo>
                  <a:pt x="1" y="701"/>
                </a:lnTo>
                <a:lnTo>
                  <a:pt x="22683" y="701"/>
                </a:lnTo>
                <a:lnTo>
                  <a:pt x="22683"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3"/>
          <p:cNvSpPr/>
          <p:nvPr/>
        </p:nvSpPr>
        <p:spPr>
          <a:xfrm>
            <a:off x="-257987" y="2767998"/>
            <a:ext cx="74205" cy="21090"/>
          </a:xfrm>
          <a:custGeom>
            <a:avLst/>
            <a:gdLst/>
            <a:ahLst/>
            <a:cxnLst/>
            <a:rect l="l" t="t" r="r" b="b"/>
            <a:pathLst>
              <a:path w="2470" h="702" extrusionOk="0">
                <a:moveTo>
                  <a:pt x="1" y="1"/>
                </a:moveTo>
                <a:lnTo>
                  <a:pt x="1" y="701"/>
                </a:lnTo>
                <a:lnTo>
                  <a:pt x="2469" y="701"/>
                </a:lnTo>
                <a:lnTo>
                  <a:pt x="246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3"/>
          <p:cNvSpPr/>
          <p:nvPr/>
        </p:nvSpPr>
        <p:spPr>
          <a:xfrm>
            <a:off x="-586682" y="2571580"/>
            <a:ext cx="75196" cy="21090"/>
          </a:xfrm>
          <a:custGeom>
            <a:avLst/>
            <a:gdLst/>
            <a:ahLst/>
            <a:cxnLst/>
            <a:rect l="l" t="t" r="r" b="b"/>
            <a:pathLst>
              <a:path w="2503" h="702" extrusionOk="0">
                <a:moveTo>
                  <a:pt x="1" y="1"/>
                </a:moveTo>
                <a:lnTo>
                  <a:pt x="1"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3"/>
          <p:cNvSpPr/>
          <p:nvPr/>
        </p:nvSpPr>
        <p:spPr>
          <a:xfrm>
            <a:off x="-416311" y="2978446"/>
            <a:ext cx="75196" cy="21090"/>
          </a:xfrm>
          <a:custGeom>
            <a:avLst/>
            <a:gdLst/>
            <a:ahLst/>
            <a:cxnLst/>
            <a:rect l="l" t="t" r="r" b="b"/>
            <a:pathLst>
              <a:path w="2503"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3"/>
          <p:cNvSpPr/>
          <p:nvPr/>
        </p:nvSpPr>
        <p:spPr>
          <a:xfrm>
            <a:off x="78814" y="2897271"/>
            <a:ext cx="139337" cy="39115"/>
          </a:xfrm>
          <a:custGeom>
            <a:avLst/>
            <a:gdLst/>
            <a:ahLst/>
            <a:cxnLst/>
            <a:rect l="l" t="t" r="r" b="b"/>
            <a:pathLst>
              <a:path w="4638" h="1302" extrusionOk="0">
                <a:moveTo>
                  <a:pt x="1" y="1"/>
                </a:moveTo>
                <a:lnTo>
                  <a:pt x="1" y="1302"/>
                </a:lnTo>
                <a:lnTo>
                  <a:pt x="4637" y="1302"/>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3"/>
          <p:cNvSpPr/>
          <p:nvPr/>
        </p:nvSpPr>
        <p:spPr>
          <a:xfrm>
            <a:off x="-73586" y="2678862"/>
            <a:ext cx="139337" cy="88205"/>
          </a:xfrm>
          <a:custGeom>
            <a:avLst/>
            <a:gdLst/>
            <a:ahLst/>
            <a:cxnLst/>
            <a:rect l="l" t="t" r="r" b="b"/>
            <a:pathLst>
              <a:path w="4638" h="2936" extrusionOk="0">
                <a:moveTo>
                  <a:pt x="1" y="0"/>
                </a:moveTo>
                <a:lnTo>
                  <a:pt x="1" y="2936"/>
                </a:lnTo>
                <a:lnTo>
                  <a:pt x="4637" y="2936"/>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3"/>
          <p:cNvSpPr/>
          <p:nvPr/>
        </p:nvSpPr>
        <p:spPr>
          <a:xfrm>
            <a:off x="-416306" y="1453270"/>
            <a:ext cx="276631" cy="77179"/>
          </a:xfrm>
          <a:custGeom>
            <a:avLst/>
            <a:gdLst/>
            <a:ahLst/>
            <a:cxnLst/>
            <a:rect l="l" t="t" r="r" b="b"/>
            <a:pathLst>
              <a:path w="9208" h="2569" extrusionOk="0">
                <a:moveTo>
                  <a:pt x="1" y="0"/>
                </a:moveTo>
                <a:lnTo>
                  <a:pt x="1" y="2569"/>
                </a:lnTo>
                <a:lnTo>
                  <a:pt x="9207" y="2569"/>
                </a:lnTo>
                <a:lnTo>
                  <a:pt x="920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3"/>
          <p:cNvSpPr/>
          <p:nvPr/>
        </p:nvSpPr>
        <p:spPr>
          <a:xfrm>
            <a:off x="-306085" y="2874229"/>
            <a:ext cx="122303" cy="34098"/>
          </a:xfrm>
          <a:custGeom>
            <a:avLst/>
            <a:gdLst/>
            <a:ahLst/>
            <a:cxnLst/>
            <a:rect l="l" t="t" r="r" b="b"/>
            <a:pathLst>
              <a:path w="4071" h="1135" extrusionOk="0">
                <a:moveTo>
                  <a:pt x="1" y="1"/>
                </a:moveTo>
                <a:lnTo>
                  <a:pt x="1" y="1135"/>
                </a:lnTo>
                <a:lnTo>
                  <a:pt x="4070" y="1135"/>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3"/>
          <p:cNvSpPr/>
          <p:nvPr/>
        </p:nvSpPr>
        <p:spPr>
          <a:xfrm>
            <a:off x="8609402" y="4294925"/>
            <a:ext cx="378226" cy="34076"/>
          </a:xfrm>
          <a:custGeom>
            <a:avLst/>
            <a:gdLst/>
            <a:ahLst/>
            <a:cxnLst/>
            <a:rect l="l" t="t" r="r" b="b"/>
            <a:pathLst>
              <a:path w="4071" h="1135" extrusionOk="0">
                <a:moveTo>
                  <a:pt x="1" y="0"/>
                </a:moveTo>
                <a:lnTo>
                  <a:pt x="1"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3"/>
          <p:cNvSpPr/>
          <p:nvPr/>
        </p:nvSpPr>
        <p:spPr>
          <a:xfrm>
            <a:off x="9044205" y="4880831"/>
            <a:ext cx="75166" cy="21090"/>
          </a:xfrm>
          <a:custGeom>
            <a:avLst/>
            <a:gdLst/>
            <a:ahLst/>
            <a:cxnLst/>
            <a:rect l="l" t="t" r="r" b="b"/>
            <a:pathLst>
              <a:path w="2502"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3"/>
          <p:cNvSpPr/>
          <p:nvPr/>
        </p:nvSpPr>
        <p:spPr>
          <a:xfrm>
            <a:off x="8552772" y="2108453"/>
            <a:ext cx="328725" cy="56149"/>
          </a:xfrm>
          <a:custGeom>
            <a:avLst/>
            <a:gdLst/>
            <a:ahLst/>
            <a:cxnLst/>
            <a:rect l="l" t="t" r="r" b="b"/>
            <a:pathLst>
              <a:path w="10942" h="1869" extrusionOk="0">
                <a:moveTo>
                  <a:pt x="0" y="0"/>
                </a:moveTo>
                <a:lnTo>
                  <a:pt x="0" y="1868"/>
                </a:lnTo>
                <a:lnTo>
                  <a:pt x="10941" y="1868"/>
                </a:lnTo>
                <a:lnTo>
                  <a:pt x="10941"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3"/>
          <p:cNvSpPr/>
          <p:nvPr/>
        </p:nvSpPr>
        <p:spPr>
          <a:xfrm>
            <a:off x="8538700" y="849238"/>
            <a:ext cx="139295" cy="67176"/>
          </a:xfrm>
          <a:custGeom>
            <a:avLst/>
            <a:gdLst/>
            <a:ahLst/>
            <a:cxnLst/>
            <a:rect l="l" t="t" r="r" b="b"/>
            <a:pathLst>
              <a:path w="4637" h="2936" extrusionOk="0">
                <a:moveTo>
                  <a:pt x="0" y="0"/>
                </a:moveTo>
                <a:lnTo>
                  <a:pt x="0" y="2936"/>
                </a:lnTo>
                <a:lnTo>
                  <a:pt x="4637" y="2936"/>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3"/>
          <p:cNvSpPr/>
          <p:nvPr/>
        </p:nvSpPr>
        <p:spPr>
          <a:xfrm>
            <a:off x="8521841" y="386398"/>
            <a:ext cx="154358" cy="43111"/>
          </a:xfrm>
          <a:custGeom>
            <a:avLst/>
            <a:gdLst/>
            <a:ahLst/>
            <a:cxnLst/>
            <a:rect l="l" t="t" r="r" b="b"/>
            <a:pathLst>
              <a:path w="5138" h="1435" extrusionOk="0">
                <a:moveTo>
                  <a:pt x="1" y="1"/>
                </a:moveTo>
                <a:lnTo>
                  <a:pt x="1" y="1435"/>
                </a:lnTo>
                <a:lnTo>
                  <a:pt x="5138" y="1435"/>
                </a:lnTo>
                <a:lnTo>
                  <a:pt x="5138"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3"/>
          <p:cNvSpPr/>
          <p:nvPr/>
        </p:nvSpPr>
        <p:spPr>
          <a:xfrm>
            <a:off x="8660212" y="4669995"/>
            <a:ext cx="276601" cy="78201"/>
          </a:xfrm>
          <a:custGeom>
            <a:avLst/>
            <a:gdLst/>
            <a:ahLst/>
            <a:cxnLst/>
            <a:rect l="l" t="t" r="r" b="b"/>
            <a:pathLst>
              <a:path w="9207" h="2603" extrusionOk="0">
                <a:moveTo>
                  <a:pt x="0" y="0"/>
                </a:moveTo>
                <a:lnTo>
                  <a:pt x="0" y="2602"/>
                </a:lnTo>
                <a:lnTo>
                  <a:pt x="9207" y="2602"/>
                </a:lnTo>
                <a:lnTo>
                  <a:pt x="920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3"/>
          <p:cNvSpPr/>
          <p:nvPr/>
        </p:nvSpPr>
        <p:spPr>
          <a:xfrm>
            <a:off x="9171538" y="3570792"/>
            <a:ext cx="139330" cy="74224"/>
          </a:xfrm>
          <a:custGeom>
            <a:avLst/>
            <a:gdLst/>
            <a:ahLst/>
            <a:cxnLst/>
            <a:rect l="l" t="t" r="r" b="b"/>
            <a:pathLst>
              <a:path w="4637" h="1302" extrusionOk="0">
                <a:moveTo>
                  <a:pt x="0" y="1"/>
                </a:moveTo>
                <a:lnTo>
                  <a:pt x="0" y="1302"/>
                </a:lnTo>
                <a:lnTo>
                  <a:pt x="4637" y="1302"/>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3"/>
          <p:cNvSpPr/>
          <p:nvPr/>
        </p:nvSpPr>
        <p:spPr>
          <a:xfrm>
            <a:off x="89075" y="1989660"/>
            <a:ext cx="139319" cy="56148"/>
          </a:xfrm>
          <a:custGeom>
            <a:avLst/>
            <a:gdLst/>
            <a:ahLst/>
            <a:cxnLst/>
            <a:rect l="l" t="t" r="r" b="b"/>
            <a:pathLst>
              <a:path w="4637" h="2970" extrusionOk="0">
                <a:moveTo>
                  <a:pt x="0" y="1"/>
                </a:moveTo>
                <a:lnTo>
                  <a:pt x="0" y="2969"/>
                </a:lnTo>
                <a:lnTo>
                  <a:pt x="4637" y="2969"/>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3"/>
          <p:cNvSpPr/>
          <p:nvPr/>
        </p:nvSpPr>
        <p:spPr>
          <a:xfrm>
            <a:off x="-39844" y="1179144"/>
            <a:ext cx="122273" cy="35120"/>
          </a:xfrm>
          <a:custGeom>
            <a:avLst/>
            <a:gdLst/>
            <a:ahLst/>
            <a:cxnLst/>
            <a:rect l="l" t="t" r="r" b="b"/>
            <a:pathLst>
              <a:path w="4070" h="1169" extrusionOk="0">
                <a:moveTo>
                  <a:pt x="0" y="1"/>
                </a:moveTo>
                <a:lnTo>
                  <a:pt x="0" y="1168"/>
                </a:lnTo>
                <a:lnTo>
                  <a:pt x="4070" y="1168"/>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3"/>
          <p:cNvSpPr/>
          <p:nvPr/>
        </p:nvSpPr>
        <p:spPr>
          <a:xfrm>
            <a:off x="-308262" y="4323366"/>
            <a:ext cx="271592" cy="55146"/>
          </a:xfrm>
          <a:custGeom>
            <a:avLst/>
            <a:gdLst/>
            <a:ahLst/>
            <a:cxnLst/>
            <a:rect l="l" t="t" r="r" b="b"/>
            <a:pathLst>
              <a:path w="9041" h="4137" extrusionOk="0">
                <a:moveTo>
                  <a:pt x="0" y="0"/>
                </a:moveTo>
                <a:lnTo>
                  <a:pt x="0" y="4137"/>
                </a:lnTo>
                <a:lnTo>
                  <a:pt x="9040" y="4137"/>
                </a:lnTo>
                <a:lnTo>
                  <a:pt x="90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3"/>
          <p:cNvSpPr/>
          <p:nvPr/>
        </p:nvSpPr>
        <p:spPr>
          <a:xfrm>
            <a:off x="9380" y="860111"/>
            <a:ext cx="298720" cy="32987"/>
          </a:xfrm>
          <a:custGeom>
            <a:avLst/>
            <a:gdLst/>
            <a:ahLst/>
            <a:cxnLst/>
            <a:rect l="l" t="t" r="r" b="b"/>
            <a:pathLst>
              <a:path w="10041" h="1268" extrusionOk="0">
                <a:moveTo>
                  <a:pt x="0" y="0"/>
                </a:moveTo>
                <a:lnTo>
                  <a:pt x="0" y="1268"/>
                </a:lnTo>
                <a:lnTo>
                  <a:pt x="10041" y="1268"/>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3"/>
          <p:cNvSpPr/>
          <p:nvPr/>
        </p:nvSpPr>
        <p:spPr>
          <a:xfrm>
            <a:off x="-97050" y="2469768"/>
            <a:ext cx="614308" cy="66859"/>
          </a:xfrm>
          <a:custGeom>
            <a:avLst/>
            <a:gdLst/>
            <a:ahLst/>
            <a:cxnLst/>
            <a:rect l="l" t="t" r="r" b="b"/>
            <a:pathLst>
              <a:path w="20649" h="2570" extrusionOk="0">
                <a:moveTo>
                  <a:pt x="0" y="1"/>
                </a:moveTo>
                <a:lnTo>
                  <a:pt x="0" y="2569"/>
                </a:lnTo>
                <a:lnTo>
                  <a:pt x="20648" y="2569"/>
                </a:lnTo>
                <a:lnTo>
                  <a:pt x="206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3"/>
          <p:cNvSpPr/>
          <p:nvPr/>
        </p:nvSpPr>
        <p:spPr>
          <a:xfrm>
            <a:off x="-1015005" y="248892"/>
            <a:ext cx="1685100" cy="52965"/>
          </a:xfrm>
          <a:custGeom>
            <a:avLst/>
            <a:gdLst/>
            <a:ahLst/>
            <a:cxnLst/>
            <a:rect l="l" t="t" r="r" b="b"/>
            <a:pathLst>
              <a:path w="56642" h="4037" extrusionOk="0">
                <a:moveTo>
                  <a:pt x="1" y="0"/>
                </a:moveTo>
                <a:lnTo>
                  <a:pt x="1" y="4036"/>
                </a:lnTo>
                <a:lnTo>
                  <a:pt x="56641" y="4036"/>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3"/>
          <p:cNvSpPr/>
          <p:nvPr/>
        </p:nvSpPr>
        <p:spPr>
          <a:xfrm>
            <a:off x="-296950" y="1327800"/>
            <a:ext cx="753401" cy="22925"/>
          </a:xfrm>
          <a:custGeom>
            <a:avLst/>
            <a:gdLst/>
            <a:ahLst/>
            <a:cxnLst/>
            <a:rect l="l" t="t" r="r" b="b"/>
            <a:pathLst>
              <a:path w="10041" h="1235" extrusionOk="0">
                <a:moveTo>
                  <a:pt x="0" y="0"/>
                </a:moveTo>
                <a:lnTo>
                  <a:pt x="0" y="1234"/>
                </a:lnTo>
                <a:lnTo>
                  <a:pt x="10041" y="1234"/>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3"/>
          <p:cNvSpPr/>
          <p:nvPr/>
        </p:nvSpPr>
        <p:spPr>
          <a:xfrm>
            <a:off x="65550" y="4416048"/>
            <a:ext cx="489269" cy="28102"/>
          </a:xfrm>
          <a:custGeom>
            <a:avLst/>
            <a:gdLst/>
            <a:ahLst/>
            <a:cxnLst/>
            <a:rect l="l" t="t" r="r" b="b"/>
            <a:pathLst>
              <a:path w="16446" h="2036" extrusionOk="0">
                <a:moveTo>
                  <a:pt x="0" y="0"/>
                </a:moveTo>
                <a:lnTo>
                  <a:pt x="0" y="2035"/>
                </a:lnTo>
                <a:lnTo>
                  <a:pt x="16445" y="2035"/>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3"/>
          <p:cNvSpPr/>
          <p:nvPr/>
        </p:nvSpPr>
        <p:spPr>
          <a:xfrm>
            <a:off x="-558841" y="760208"/>
            <a:ext cx="489269" cy="53825"/>
          </a:xfrm>
          <a:custGeom>
            <a:avLst/>
            <a:gdLst/>
            <a:ahLst/>
            <a:cxnLst/>
            <a:rect l="l" t="t" r="r" b="b"/>
            <a:pathLst>
              <a:path w="16446" h="2069" extrusionOk="0">
                <a:moveTo>
                  <a:pt x="0" y="0"/>
                </a:moveTo>
                <a:lnTo>
                  <a:pt x="0" y="2068"/>
                </a:lnTo>
                <a:lnTo>
                  <a:pt x="16445" y="2068"/>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3"/>
          <p:cNvSpPr/>
          <p:nvPr/>
        </p:nvSpPr>
        <p:spPr>
          <a:xfrm>
            <a:off x="-178017" y="3612711"/>
            <a:ext cx="297728" cy="52967"/>
          </a:xfrm>
          <a:custGeom>
            <a:avLst/>
            <a:gdLst/>
            <a:ahLst/>
            <a:cxnLst/>
            <a:rect l="l" t="t" r="r" b="b"/>
            <a:pathLst>
              <a:path w="45734" h="3537" extrusionOk="0">
                <a:moveTo>
                  <a:pt x="1" y="1"/>
                </a:moveTo>
                <a:lnTo>
                  <a:pt x="1" y="3537"/>
                </a:lnTo>
                <a:lnTo>
                  <a:pt x="45733" y="3537"/>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3"/>
          <p:cNvSpPr/>
          <p:nvPr/>
        </p:nvSpPr>
        <p:spPr>
          <a:xfrm>
            <a:off x="-392750" y="1838499"/>
            <a:ext cx="614308" cy="36377"/>
          </a:xfrm>
          <a:custGeom>
            <a:avLst/>
            <a:gdLst/>
            <a:ahLst/>
            <a:cxnLst/>
            <a:rect l="l" t="t" r="r" b="b"/>
            <a:pathLst>
              <a:path w="20649" h="2603" extrusionOk="0">
                <a:moveTo>
                  <a:pt x="0" y="0"/>
                </a:moveTo>
                <a:lnTo>
                  <a:pt x="0" y="2602"/>
                </a:lnTo>
                <a:lnTo>
                  <a:pt x="20648" y="2602"/>
                </a:lnTo>
                <a:lnTo>
                  <a:pt x="206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3"/>
          <p:cNvSpPr/>
          <p:nvPr/>
        </p:nvSpPr>
        <p:spPr>
          <a:xfrm>
            <a:off x="-737025" y="4649338"/>
            <a:ext cx="1129158" cy="28098"/>
          </a:xfrm>
          <a:custGeom>
            <a:avLst/>
            <a:gdLst/>
            <a:ahLst/>
            <a:cxnLst/>
            <a:rect l="l" t="t" r="r" b="b"/>
            <a:pathLst>
              <a:path w="56642" h="4037" extrusionOk="0">
                <a:moveTo>
                  <a:pt x="1" y="0"/>
                </a:moveTo>
                <a:lnTo>
                  <a:pt x="1" y="4037"/>
                </a:lnTo>
                <a:lnTo>
                  <a:pt x="56641" y="4037"/>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3"/>
          <p:cNvSpPr/>
          <p:nvPr/>
        </p:nvSpPr>
        <p:spPr>
          <a:xfrm>
            <a:off x="8756100" y="437697"/>
            <a:ext cx="1360557" cy="52949"/>
          </a:xfrm>
          <a:custGeom>
            <a:avLst/>
            <a:gdLst/>
            <a:ahLst/>
            <a:cxnLst/>
            <a:rect l="l" t="t" r="r" b="b"/>
            <a:pathLst>
              <a:path w="45733" h="3537" extrusionOk="0">
                <a:moveTo>
                  <a:pt x="0" y="1"/>
                </a:moveTo>
                <a:lnTo>
                  <a:pt x="0" y="3537"/>
                </a:lnTo>
                <a:lnTo>
                  <a:pt x="45733" y="3537"/>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3"/>
          <p:cNvSpPr/>
          <p:nvPr/>
        </p:nvSpPr>
        <p:spPr>
          <a:xfrm>
            <a:off x="8784810" y="-25054"/>
            <a:ext cx="614308" cy="66859"/>
          </a:xfrm>
          <a:custGeom>
            <a:avLst/>
            <a:gdLst/>
            <a:ahLst/>
            <a:cxnLst/>
            <a:rect l="l" t="t" r="r" b="b"/>
            <a:pathLst>
              <a:path w="20649" h="2570" extrusionOk="0">
                <a:moveTo>
                  <a:pt x="0" y="1"/>
                </a:moveTo>
                <a:lnTo>
                  <a:pt x="0" y="2569"/>
                </a:lnTo>
                <a:lnTo>
                  <a:pt x="20648" y="2569"/>
                </a:lnTo>
                <a:lnTo>
                  <a:pt x="206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3"/>
          <p:cNvSpPr/>
          <p:nvPr/>
        </p:nvSpPr>
        <p:spPr>
          <a:xfrm>
            <a:off x="9237340" y="1290861"/>
            <a:ext cx="298720" cy="32987"/>
          </a:xfrm>
          <a:custGeom>
            <a:avLst/>
            <a:gdLst/>
            <a:ahLst/>
            <a:cxnLst/>
            <a:rect l="l" t="t" r="r" b="b"/>
            <a:pathLst>
              <a:path w="10041" h="1268" extrusionOk="0">
                <a:moveTo>
                  <a:pt x="0" y="0"/>
                </a:moveTo>
                <a:lnTo>
                  <a:pt x="0" y="1268"/>
                </a:lnTo>
                <a:lnTo>
                  <a:pt x="10041" y="1268"/>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3"/>
          <p:cNvSpPr/>
          <p:nvPr/>
        </p:nvSpPr>
        <p:spPr>
          <a:xfrm>
            <a:off x="8624891" y="1068149"/>
            <a:ext cx="489268" cy="53825"/>
          </a:xfrm>
          <a:custGeom>
            <a:avLst/>
            <a:gdLst/>
            <a:ahLst/>
            <a:cxnLst/>
            <a:rect l="l" t="t" r="r" b="b"/>
            <a:pathLst>
              <a:path w="16446" h="2069" extrusionOk="0">
                <a:moveTo>
                  <a:pt x="1" y="0"/>
                </a:moveTo>
                <a:lnTo>
                  <a:pt x="1" y="2068"/>
                </a:lnTo>
                <a:lnTo>
                  <a:pt x="16446" y="2068"/>
                </a:lnTo>
                <a:lnTo>
                  <a:pt x="164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3"/>
          <p:cNvSpPr/>
          <p:nvPr/>
        </p:nvSpPr>
        <p:spPr>
          <a:xfrm flipH="1">
            <a:off x="9072124" y="2515565"/>
            <a:ext cx="629151" cy="60022"/>
          </a:xfrm>
          <a:custGeom>
            <a:avLst/>
            <a:gdLst/>
            <a:ahLst/>
            <a:cxnLst/>
            <a:rect l="l" t="t" r="r" b="b"/>
            <a:pathLst>
              <a:path w="56642" h="4070" extrusionOk="0">
                <a:moveTo>
                  <a:pt x="1" y="0"/>
                </a:moveTo>
                <a:lnTo>
                  <a:pt x="1" y="4070"/>
                </a:lnTo>
                <a:lnTo>
                  <a:pt x="56641" y="4070"/>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3"/>
          <p:cNvSpPr/>
          <p:nvPr/>
        </p:nvSpPr>
        <p:spPr>
          <a:xfrm>
            <a:off x="8706440" y="4025378"/>
            <a:ext cx="1360517" cy="66833"/>
          </a:xfrm>
          <a:custGeom>
            <a:avLst/>
            <a:gdLst/>
            <a:ahLst/>
            <a:cxnLst/>
            <a:rect l="l" t="t" r="r" b="b"/>
            <a:pathLst>
              <a:path w="56641" h="4037" extrusionOk="0">
                <a:moveTo>
                  <a:pt x="0" y="0"/>
                </a:moveTo>
                <a:lnTo>
                  <a:pt x="0" y="4036"/>
                </a:lnTo>
                <a:lnTo>
                  <a:pt x="56641" y="4036"/>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3"/>
          <p:cNvSpPr/>
          <p:nvPr/>
        </p:nvSpPr>
        <p:spPr>
          <a:xfrm>
            <a:off x="9019727" y="3172214"/>
            <a:ext cx="298720" cy="33013"/>
          </a:xfrm>
          <a:custGeom>
            <a:avLst/>
            <a:gdLst/>
            <a:ahLst/>
            <a:cxnLst/>
            <a:rect l="l" t="t" r="r" b="b"/>
            <a:pathLst>
              <a:path w="10041" h="1269" extrusionOk="0">
                <a:moveTo>
                  <a:pt x="0" y="1"/>
                </a:moveTo>
                <a:lnTo>
                  <a:pt x="0" y="1268"/>
                </a:lnTo>
                <a:lnTo>
                  <a:pt x="10041" y="1268"/>
                </a:lnTo>
                <a:lnTo>
                  <a:pt x="100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3"/>
          <p:cNvSpPr/>
          <p:nvPr/>
        </p:nvSpPr>
        <p:spPr>
          <a:xfrm>
            <a:off x="8803325" y="2666181"/>
            <a:ext cx="489245" cy="52948"/>
          </a:xfrm>
          <a:custGeom>
            <a:avLst/>
            <a:gdLst/>
            <a:ahLst/>
            <a:cxnLst/>
            <a:rect l="l" t="t" r="r" b="b"/>
            <a:pathLst>
              <a:path w="56642" h="4038" extrusionOk="0">
                <a:moveTo>
                  <a:pt x="1" y="1"/>
                </a:moveTo>
                <a:lnTo>
                  <a:pt x="1" y="4037"/>
                </a:lnTo>
                <a:lnTo>
                  <a:pt x="56641" y="4037"/>
                </a:lnTo>
                <a:lnTo>
                  <a:pt x="566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3"/>
          <p:cNvSpPr/>
          <p:nvPr/>
        </p:nvSpPr>
        <p:spPr>
          <a:xfrm>
            <a:off x="176450" y="4939724"/>
            <a:ext cx="390148" cy="52952"/>
          </a:xfrm>
          <a:custGeom>
            <a:avLst/>
            <a:gdLst/>
            <a:ahLst/>
            <a:cxnLst/>
            <a:rect l="l" t="t" r="r" b="b"/>
            <a:pathLst>
              <a:path w="16246" h="2603" extrusionOk="0">
                <a:moveTo>
                  <a:pt x="1" y="1"/>
                </a:moveTo>
                <a:lnTo>
                  <a:pt x="1" y="2603"/>
                </a:lnTo>
                <a:lnTo>
                  <a:pt x="16246" y="2603"/>
                </a:lnTo>
                <a:lnTo>
                  <a:pt x="16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3"/>
          <p:cNvSpPr/>
          <p:nvPr/>
        </p:nvSpPr>
        <p:spPr>
          <a:xfrm>
            <a:off x="54884" y="4209800"/>
            <a:ext cx="390153" cy="69074"/>
          </a:xfrm>
          <a:custGeom>
            <a:avLst/>
            <a:gdLst/>
            <a:ahLst/>
            <a:cxnLst/>
            <a:rect l="l" t="t" r="r" b="b"/>
            <a:pathLst>
              <a:path w="24752" h="2269" extrusionOk="0">
                <a:moveTo>
                  <a:pt x="0" y="1"/>
                </a:moveTo>
                <a:lnTo>
                  <a:pt x="0" y="2269"/>
                </a:lnTo>
                <a:lnTo>
                  <a:pt x="24751" y="2269"/>
                </a:lnTo>
                <a:lnTo>
                  <a:pt x="247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3"/>
          <p:cNvSpPr/>
          <p:nvPr/>
        </p:nvSpPr>
        <p:spPr>
          <a:xfrm rot="10800000" flipH="1">
            <a:off x="8828022" y="925084"/>
            <a:ext cx="966362" cy="23650"/>
          </a:xfrm>
          <a:custGeom>
            <a:avLst/>
            <a:gdLst/>
            <a:ahLst/>
            <a:cxnLst/>
            <a:rect l="l" t="t" r="r" b="b"/>
            <a:pathLst>
              <a:path w="43432" h="702" extrusionOk="0">
                <a:moveTo>
                  <a:pt x="0" y="1"/>
                </a:moveTo>
                <a:lnTo>
                  <a:pt x="0" y="701"/>
                </a:lnTo>
                <a:lnTo>
                  <a:pt x="43431" y="701"/>
                </a:lnTo>
                <a:lnTo>
                  <a:pt x="434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3"/>
          <p:cNvSpPr/>
          <p:nvPr/>
        </p:nvSpPr>
        <p:spPr>
          <a:xfrm rot="10800000" flipH="1">
            <a:off x="9138145" y="583869"/>
            <a:ext cx="216103" cy="62275"/>
          </a:xfrm>
          <a:custGeom>
            <a:avLst/>
            <a:gdLst/>
            <a:ahLst/>
            <a:cxnLst/>
            <a:rect l="l" t="t" r="r" b="b"/>
            <a:pathLst>
              <a:path w="2503" h="701" extrusionOk="0">
                <a:moveTo>
                  <a:pt x="1" y="0"/>
                </a:moveTo>
                <a:lnTo>
                  <a:pt x="1" y="701"/>
                </a:lnTo>
                <a:lnTo>
                  <a:pt x="2503" y="701"/>
                </a:lnTo>
                <a:lnTo>
                  <a:pt x="2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3"/>
          <p:cNvSpPr/>
          <p:nvPr/>
        </p:nvSpPr>
        <p:spPr>
          <a:xfrm>
            <a:off x="8868563" y="571066"/>
            <a:ext cx="141169" cy="39630"/>
          </a:xfrm>
          <a:custGeom>
            <a:avLst/>
            <a:gdLst/>
            <a:ahLst/>
            <a:cxnLst/>
            <a:rect l="l" t="t" r="r" b="b"/>
            <a:pathLst>
              <a:path w="4638" h="1302" extrusionOk="0">
                <a:moveTo>
                  <a:pt x="1" y="1"/>
                </a:moveTo>
                <a:lnTo>
                  <a:pt x="1" y="1301"/>
                </a:lnTo>
                <a:lnTo>
                  <a:pt x="4637" y="1301"/>
                </a:lnTo>
                <a:lnTo>
                  <a:pt x="4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3"/>
          <p:cNvSpPr/>
          <p:nvPr/>
        </p:nvSpPr>
        <p:spPr>
          <a:xfrm>
            <a:off x="8799017" y="1247349"/>
            <a:ext cx="280268" cy="78194"/>
          </a:xfrm>
          <a:custGeom>
            <a:avLst/>
            <a:gdLst/>
            <a:ahLst/>
            <a:cxnLst/>
            <a:rect l="l" t="t" r="r" b="b"/>
            <a:pathLst>
              <a:path w="9208" h="2569" extrusionOk="0">
                <a:moveTo>
                  <a:pt x="1" y="0"/>
                </a:moveTo>
                <a:lnTo>
                  <a:pt x="1" y="2569"/>
                </a:lnTo>
                <a:lnTo>
                  <a:pt x="9207" y="2569"/>
                </a:lnTo>
                <a:lnTo>
                  <a:pt x="9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3"/>
          <p:cNvSpPr/>
          <p:nvPr/>
        </p:nvSpPr>
        <p:spPr>
          <a:xfrm>
            <a:off x="9027516" y="769550"/>
            <a:ext cx="489273" cy="32126"/>
          </a:xfrm>
          <a:custGeom>
            <a:avLst/>
            <a:gdLst/>
            <a:ahLst/>
            <a:cxnLst/>
            <a:rect l="l" t="t" r="r" b="b"/>
            <a:pathLst>
              <a:path w="4071" h="1135" extrusionOk="0">
                <a:moveTo>
                  <a:pt x="1" y="0"/>
                </a:moveTo>
                <a:lnTo>
                  <a:pt x="1" y="1134"/>
                </a:lnTo>
                <a:lnTo>
                  <a:pt x="4070" y="1134"/>
                </a:lnTo>
                <a:lnTo>
                  <a:pt x="4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3"/>
          <p:cNvSpPr/>
          <p:nvPr/>
        </p:nvSpPr>
        <p:spPr>
          <a:xfrm>
            <a:off x="9248475" y="1062302"/>
            <a:ext cx="154350" cy="38175"/>
          </a:xfrm>
          <a:custGeom>
            <a:avLst/>
            <a:gdLst/>
            <a:ahLst/>
            <a:cxnLst/>
            <a:rect l="l" t="t" r="r" b="b"/>
            <a:pathLst>
              <a:path w="2470" h="702" extrusionOk="0">
                <a:moveTo>
                  <a:pt x="1" y="1"/>
                </a:moveTo>
                <a:lnTo>
                  <a:pt x="1" y="701"/>
                </a:lnTo>
                <a:lnTo>
                  <a:pt x="2469" y="701"/>
                </a:lnTo>
                <a:lnTo>
                  <a:pt x="24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3"/>
          <p:cNvSpPr/>
          <p:nvPr/>
        </p:nvSpPr>
        <p:spPr>
          <a:xfrm>
            <a:off x="8537070" y="1288993"/>
            <a:ext cx="123911" cy="34547"/>
          </a:xfrm>
          <a:custGeom>
            <a:avLst/>
            <a:gdLst/>
            <a:ahLst/>
            <a:cxnLst/>
            <a:rect l="l" t="t" r="r" b="b"/>
            <a:pathLst>
              <a:path w="4071" h="1135" extrusionOk="0">
                <a:moveTo>
                  <a:pt x="1" y="0"/>
                </a:moveTo>
                <a:lnTo>
                  <a:pt x="1" y="1134"/>
                </a:lnTo>
                <a:lnTo>
                  <a:pt x="4070" y="1134"/>
                </a:lnTo>
                <a:lnTo>
                  <a:pt x="4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3"/>
          <p:cNvSpPr/>
          <p:nvPr/>
        </p:nvSpPr>
        <p:spPr>
          <a:xfrm>
            <a:off x="-861914" y="1614100"/>
            <a:ext cx="966397" cy="35599"/>
          </a:xfrm>
          <a:custGeom>
            <a:avLst/>
            <a:gdLst/>
            <a:ahLst/>
            <a:cxnLst/>
            <a:rect l="l" t="t" r="r" b="b"/>
            <a:pathLst>
              <a:path w="42465" h="1135" extrusionOk="0">
                <a:moveTo>
                  <a:pt x="1" y="0"/>
                </a:moveTo>
                <a:lnTo>
                  <a:pt x="1" y="1134"/>
                </a:lnTo>
                <a:lnTo>
                  <a:pt x="42464" y="1134"/>
                </a:lnTo>
                <a:lnTo>
                  <a:pt x="424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3"/>
          <p:cNvSpPr/>
          <p:nvPr/>
        </p:nvSpPr>
        <p:spPr>
          <a:xfrm>
            <a:off x="9091425" y="3390737"/>
            <a:ext cx="324920" cy="55882"/>
          </a:xfrm>
          <a:custGeom>
            <a:avLst/>
            <a:gdLst/>
            <a:ahLst/>
            <a:cxnLst/>
            <a:rect l="l" t="t" r="r" b="b"/>
            <a:pathLst>
              <a:path w="10675" h="3070" extrusionOk="0">
                <a:moveTo>
                  <a:pt x="0" y="1"/>
                </a:moveTo>
                <a:lnTo>
                  <a:pt x="0" y="3070"/>
                </a:lnTo>
                <a:lnTo>
                  <a:pt x="10674" y="3070"/>
                </a:lnTo>
                <a:lnTo>
                  <a:pt x="106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3"/>
          <p:cNvSpPr/>
          <p:nvPr/>
        </p:nvSpPr>
        <p:spPr>
          <a:xfrm rot="10800000" flipH="1">
            <a:off x="9203112" y="4229896"/>
            <a:ext cx="138095" cy="65023"/>
          </a:xfrm>
          <a:custGeom>
            <a:avLst/>
            <a:gdLst/>
            <a:ahLst/>
            <a:cxnLst/>
            <a:rect l="l" t="t" r="r" b="b"/>
            <a:pathLst>
              <a:path w="4537" h="4838" extrusionOk="0">
                <a:moveTo>
                  <a:pt x="0" y="1"/>
                </a:moveTo>
                <a:lnTo>
                  <a:pt x="0" y="4838"/>
                </a:lnTo>
                <a:lnTo>
                  <a:pt x="4537" y="4838"/>
                </a:lnTo>
                <a:lnTo>
                  <a:pt x="4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3"/>
          <p:cNvSpPr/>
          <p:nvPr/>
        </p:nvSpPr>
        <p:spPr>
          <a:xfrm rot="10800000" flipH="1">
            <a:off x="68350" y="1733352"/>
            <a:ext cx="489103" cy="30152"/>
          </a:xfrm>
          <a:custGeom>
            <a:avLst/>
            <a:gdLst/>
            <a:ahLst/>
            <a:cxnLst/>
            <a:rect l="l" t="t" r="r" b="b"/>
            <a:pathLst>
              <a:path w="5004" h="2336" extrusionOk="0">
                <a:moveTo>
                  <a:pt x="0" y="1"/>
                </a:moveTo>
                <a:lnTo>
                  <a:pt x="0" y="2336"/>
                </a:lnTo>
                <a:lnTo>
                  <a:pt x="5004" y="2336"/>
                </a:lnTo>
                <a:lnTo>
                  <a:pt x="5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3"/>
          <p:cNvSpPr/>
          <p:nvPr/>
        </p:nvSpPr>
        <p:spPr>
          <a:xfrm>
            <a:off x="9104121" y="2219688"/>
            <a:ext cx="274151" cy="129999"/>
          </a:xfrm>
          <a:custGeom>
            <a:avLst/>
            <a:gdLst/>
            <a:ahLst/>
            <a:cxnLst/>
            <a:rect l="l" t="t" r="r" b="b"/>
            <a:pathLst>
              <a:path w="9007" h="4271" extrusionOk="0">
                <a:moveTo>
                  <a:pt x="0" y="0"/>
                </a:moveTo>
                <a:lnTo>
                  <a:pt x="0" y="4270"/>
                </a:lnTo>
                <a:lnTo>
                  <a:pt x="9007" y="4270"/>
                </a:lnTo>
                <a:lnTo>
                  <a:pt x="9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3"/>
          <p:cNvSpPr/>
          <p:nvPr/>
        </p:nvSpPr>
        <p:spPr>
          <a:xfrm>
            <a:off x="8682099" y="2871997"/>
            <a:ext cx="141151" cy="52950"/>
          </a:xfrm>
          <a:custGeom>
            <a:avLst/>
            <a:gdLst/>
            <a:ahLst/>
            <a:cxnLst/>
            <a:rect l="l" t="t" r="r" b="b"/>
            <a:pathLst>
              <a:path w="2437" h="669" extrusionOk="0">
                <a:moveTo>
                  <a:pt x="1" y="1"/>
                </a:moveTo>
                <a:lnTo>
                  <a:pt x="1" y="668"/>
                </a:lnTo>
                <a:lnTo>
                  <a:pt x="2436" y="668"/>
                </a:lnTo>
                <a:lnTo>
                  <a:pt x="2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3"/>
          <p:cNvSpPr/>
          <p:nvPr/>
        </p:nvSpPr>
        <p:spPr>
          <a:xfrm>
            <a:off x="44422" y="1409563"/>
            <a:ext cx="137091" cy="39630"/>
          </a:xfrm>
          <a:custGeom>
            <a:avLst/>
            <a:gdLst/>
            <a:ahLst/>
            <a:cxnLst/>
            <a:rect l="l" t="t" r="r" b="b"/>
            <a:pathLst>
              <a:path w="4504" h="1302" extrusionOk="0">
                <a:moveTo>
                  <a:pt x="0" y="1"/>
                </a:moveTo>
                <a:lnTo>
                  <a:pt x="0" y="1302"/>
                </a:lnTo>
                <a:lnTo>
                  <a:pt x="4503" y="1302"/>
                </a:lnTo>
                <a:lnTo>
                  <a:pt x="4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3"/>
          <p:cNvSpPr/>
          <p:nvPr/>
        </p:nvSpPr>
        <p:spPr>
          <a:xfrm>
            <a:off x="-97703" y="651837"/>
            <a:ext cx="137091" cy="88360"/>
          </a:xfrm>
          <a:custGeom>
            <a:avLst/>
            <a:gdLst/>
            <a:ahLst/>
            <a:cxnLst/>
            <a:rect l="l" t="t" r="r" b="b"/>
            <a:pathLst>
              <a:path w="4504" h="2903" extrusionOk="0">
                <a:moveTo>
                  <a:pt x="0" y="0"/>
                </a:moveTo>
                <a:lnTo>
                  <a:pt x="0" y="2902"/>
                </a:lnTo>
                <a:lnTo>
                  <a:pt x="4503" y="2902"/>
                </a:lnTo>
                <a:lnTo>
                  <a:pt x="4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3"/>
          <p:cNvSpPr/>
          <p:nvPr/>
        </p:nvSpPr>
        <p:spPr>
          <a:xfrm>
            <a:off x="-166228" y="86894"/>
            <a:ext cx="274151" cy="77190"/>
          </a:xfrm>
          <a:custGeom>
            <a:avLst/>
            <a:gdLst/>
            <a:ahLst/>
            <a:cxnLst/>
            <a:rect l="l" t="t" r="r" b="b"/>
            <a:pathLst>
              <a:path w="9007" h="2536" extrusionOk="0">
                <a:moveTo>
                  <a:pt x="0" y="0"/>
                </a:moveTo>
                <a:lnTo>
                  <a:pt x="0" y="2535"/>
                </a:lnTo>
                <a:lnTo>
                  <a:pt x="9006" y="2535"/>
                </a:lnTo>
                <a:lnTo>
                  <a:pt x="9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3"/>
          <p:cNvSpPr/>
          <p:nvPr/>
        </p:nvSpPr>
        <p:spPr>
          <a:xfrm>
            <a:off x="8732905" y="2315017"/>
            <a:ext cx="120867" cy="33542"/>
          </a:xfrm>
          <a:custGeom>
            <a:avLst/>
            <a:gdLst/>
            <a:ahLst/>
            <a:cxnLst/>
            <a:rect l="l" t="t" r="r" b="b"/>
            <a:pathLst>
              <a:path w="3971" h="1102" extrusionOk="0">
                <a:moveTo>
                  <a:pt x="1" y="1"/>
                </a:moveTo>
                <a:lnTo>
                  <a:pt x="1" y="1102"/>
                </a:lnTo>
                <a:lnTo>
                  <a:pt x="3970" y="1102"/>
                </a:lnTo>
                <a:lnTo>
                  <a:pt x="39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3"/>
          <p:cNvSpPr/>
          <p:nvPr/>
        </p:nvSpPr>
        <p:spPr>
          <a:xfrm>
            <a:off x="9094275" y="130700"/>
            <a:ext cx="584857" cy="28100"/>
          </a:xfrm>
          <a:custGeom>
            <a:avLst/>
            <a:gdLst/>
            <a:ahLst/>
            <a:cxnLst/>
            <a:rect l="l" t="t" r="r" b="b"/>
            <a:pathLst>
              <a:path w="19215" h="1869" extrusionOk="0">
                <a:moveTo>
                  <a:pt x="1" y="1"/>
                </a:moveTo>
                <a:lnTo>
                  <a:pt x="1" y="1869"/>
                </a:lnTo>
                <a:lnTo>
                  <a:pt x="19215" y="1869"/>
                </a:lnTo>
                <a:lnTo>
                  <a:pt x="192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3"/>
          <p:cNvSpPr/>
          <p:nvPr/>
        </p:nvSpPr>
        <p:spPr>
          <a:xfrm>
            <a:off x="-51942" y="3263842"/>
            <a:ext cx="76155" cy="21337"/>
          </a:xfrm>
          <a:custGeom>
            <a:avLst/>
            <a:gdLst/>
            <a:ahLst/>
            <a:cxnLst/>
            <a:rect l="l" t="t" r="r" b="b"/>
            <a:pathLst>
              <a:path w="2502" h="701" extrusionOk="0">
                <a:moveTo>
                  <a:pt x="0" y="0"/>
                </a:moveTo>
                <a:lnTo>
                  <a:pt x="0" y="701"/>
                </a:lnTo>
                <a:lnTo>
                  <a:pt x="2502" y="701"/>
                </a:lnTo>
                <a:lnTo>
                  <a:pt x="2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3"/>
          <p:cNvSpPr/>
          <p:nvPr/>
        </p:nvSpPr>
        <p:spPr>
          <a:xfrm>
            <a:off x="120638" y="3752257"/>
            <a:ext cx="76185" cy="21337"/>
          </a:xfrm>
          <a:custGeom>
            <a:avLst/>
            <a:gdLst/>
            <a:ahLst/>
            <a:cxnLst/>
            <a:rect l="l" t="t" r="r" b="b"/>
            <a:pathLst>
              <a:path w="2503" h="701" extrusionOk="0">
                <a:moveTo>
                  <a:pt x="1" y="0"/>
                </a:moveTo>
                <a:lnTo>
                  <a:pt x="1" y="701"/>
                </a:lnTo>
                <a:lnTo>
                  <a:pt x="2503" y="701"/>
                </a:lnTo>
                <a:lnTo>
                  <a:pt x="2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3"/>
          <p:cNvSpPr/>
          <p:nvPr/>
        </p:nvSpPr>
        <p:spPr>
          <a:xfrm>
            <a:off x="69986" y="3340126"/>
            <a:ext cx="280228" cy="43124"/>
          </a:xfrm>
          <a:custGeom>
            <a:avLst/>
            <a:gdLst/>
            <a:ahLst/>
            <a:cxnLst/>
            <a:rect l="l" t="t" r="r" b="b"/>
            <a:pathLst>
              <a:path w="4638" h="2970" extrusionOk="0">
                <a:moveTo>
                  <a:pt x="1" y="1"/>
                </a:moveTo>
                <a:lnTo>
                  <a:pt x="1" y="2970"/>
                </a:lnTo>
                <a:lnTo>
                  <a:pt x="4638" y="2970"/>
                </a:lnTo>
                <a:lnTo>
                  <a:pt x="46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3"/>
          <p:cNvSpPr/>
          <p:nvPr/>
        </p:nvSpPr>
        <p:spPr>
          <a:xfrm>
            <a:off x="80550" y="3018698"/>
            <a:ext cx="281273" cy="52952"/>
          </a:xfrm>
          <a:custGeom>
            <a:avLst/>
            <a:gdLst/>
            <a:ahLst/>
            <a:cxnLst/>
            <a:rect l="l" t="t" r="r" b="b"/>
            <a:pathLst>
              <a:path w="9241" h="2603" extrusionOk="0">
                <a:moveTo>
                  <a:pt x="1" y="0"/>
                </a:moveTo>
                <a:lnTo>
                  <a:pt x="1" y="2602"/>
                </a:lnTo>
                <a:lnTo>
                  <a:pt x="9241" y="2602"/>
                </a:lnTo>
                <a:lnTo>
                  <a:pt x="92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3"/>
          <p:cNvSpPr/>
          <p:nvPr/>
        </p:nvSpPr>
        <p:spPr>
          <a:xfrm>
            <a:off x="104969" y="3463331"/>
            <a:ext cx="123881" cy="34547"/>
          </a:xfrm>
          <a:custGeom>
            <a:avLst/>
            <a:gdLst/>
            <a:ahLst/>
            <a:cxnLst/>
            <a:rect l="l" t="t" r="r" b="b"/>
            <a:pathLst>
              <a:path w="4070" h="1135" extrusionOk="0">
                <a:moveTo>
                  <a:pt x="0" y="0"/>
                </a:moveTo>
                <a:lnTo>
                  <a:pt x="0"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3"/>
          <p:cNvSpPr/>
          <p:nvPr/>
        </p:nvSpPr>
        <p:spPr>
          <a:xfrm>
            <a:off x="-253986" y="3400902"/>
            <a:ext cx="123881" cy="34547"/>
          </a:xfrm>
          <a:custGeom>
            <a:avLst/>
            <a:gdLst/>
            <a:ahLst/>
            <a:cxnLst/>
            <a:rect l="l" t="t" r="r" b="b"/>
            <a:pathLst>
              <a:path w="4070" h="1135" extrusionOk="0">
                <a:moveTo>
                  <a:pt x="0" y="1"/>
                </a:moveTo>
                <a:lnTo>
                  <a:pt x="0" y="1135"/>
                </a:lnTo>
                <a:lnTo>
                  <a:pt x="4070" y="1135"/>
                </a:lnTo>
                <a:lnTo>
                  <a:pt x="40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3"/>
          <p:cNvSpPr/>
          <p:nvPr/>
        </p:nvSpPr>
        <p:spPr>
          <a:xfrm>
            <a:off x="9011213" y="3758046"/>
            <a:ext cx="141139" cy="39630"/>
          </a:xfrm>
          <a:custGeom>
            <a:avLst/>
            <a:gdLst/>
            <a:ahLst/>
            <a:cxnLst/>
            <a:rect l="l" t="t" r="r" b="b"/>
            <a:pathLst>
              <a:path w="4637" h="1302" extrusionOk="0">
                <a:moveTo>
                  <a:pt x="0" y="1"/>
                </a:moveTo>
                <a:lnTo>
                  <a:pt x="0" y="1302"/>
                </a:lnTo>
                <a:lnTo>
                  <a:pt x="4637" y="1302"/>
                </a:lnTo>
                <a:lnTo>
                  <a:pt x="4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3"/>
          <p:cNvSpPr/>
          <p:nvPr/>
        </p:nvSpPr>
        <p:spPr>
          <a:xfrm>
            <a:off x="-377926" y="1091475"/>
            <a:ext cx="280238" cy="79198"/>
          </a:xfrm>
          <a:custGeom>
            <a:avLst/>
            <a:gdLst/>
            <a:ahLst/>
            <a:cxnLst/>
            <a:rect l="l" t="t" r="r" b="b"/>
            <a:pathLst>
              <a:path w="9207" h="2602" extrusionOk="0">
                <a:moveTo>
                  <a:pt x="0" y="0"/>
                </a:moveTo>
                <a:lnTo>
                  <a:pt x="0" y="2602"/>
                </a:lnTo>
                <a:lnTo>
                  <a:pt x="9207" y="2602"/>
                </a:lnTo>
                <a:lnTo>
                  <a:pt x="9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3"/>
          <p:cNvSpPr/>
          <p:nvPr/>
        </p:nvSpPr>
        <p:spPr>
          <a:xfrm>
            <a:off x="248246" y="47038"/>
            <a:ext cx="123881" cy="34547"/>
          </a:xfrm>
          <a:custGeom>
            <a:avLst/>
            <a:gdLst/>
            <a:ahLst/>
            <a:cxnLst/>
            <a:rect l="l" t="t" r="r" b="b"/>
            <a:pathLst>
              <a:path w="4070" h="1135" extrusionOk="0">
                <a:moveTo>
                  <a:pt x="0" y="0"/>
                </a:moveTo>
                <a:lnTo>
                  <a:pt x="0" y="1134"/>
                </a:lnTo>
                <a:lnTo>
                  <a:pt x="4070" y="1134"/>
                </a:lnTo>
                <a:lnTo>
                  <a:pt x="40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3"/>
          <p:cNvSpPr/>
          <p:nvPr/>
        </p:nvSpPr>
        <p:spPr>
          <a:xfrm>
            <a:off x="9100564" y="4992687"/>
            <a:ext cx="281273" cy="79229"/>
          </a:xfrm>
          <a:custGeom>
            <a:avLst/>
            <a:gdLst/>
            <a:ahLst/>
            <a:cxnLst/>
            <a:rect l="l" t="t" r="r" b="b"/>
            <a:pathLst>
              <a:path w="9241" h="2603" extrusionOk="0">
                <a:moveTo>
                  <a:pt x="1" y="0"/>
                </a:moveTo>
                <a:lnTo>
                  <a:pt x="1" y="2602"/>
                </a:lnTo>
                <a:lnTo>
                  <a:pt x="9241" y="2602"/>
                </a:lnTo>
                <a:lnTo>
                  <a:pt x="92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3"/>
          <p:cNvSpPr/>
          <p:nvPr/>
        </p:nvSpPr>
        <p:spPr>
          <a:xfrm>
            <a:off x="313287" y="5124118"/>
            <a:ext cx="151628" cy="42566"/>
          </a:xfrm>
          <a:custGeom>
            <a:avLst/>
            <a:gdLst/>
            <a:ahLst/>
            <a:cxnLst/>
            <a:rect l="l" t="t" r="r" b="b"/>
            <a:pathLst>
              <a:path w="4638" h="1302" extrusionOk="0">
                <a:moveTo>
                  <a:pt x="1" y="1"/>
                </a:moveTo>
                <a:lnTo>
                  <a:pt x="1" y="1302"/>
                </a:lnTo>
                <a:lnTo>
                  <a:pt x="4637" y="1302"/>
                </a:lnTo>
                <a:lnTo>
                  <a:pt x="46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3"/>
          <p:cNvSpPr/>
          <p:nvPr/>
        </p:nvSpPr>
        <p:spPr>
          <a:xfrm>
            <a:off x="-398556" y="2162781"/>
            <a:ext cx="629313" cy="62150"/>
          </a:xfrm>
          <a:custGeom>
            <a:avLst/>
            <a:gdLst/>
            <a:ahLst/>
            <a:cxnLst/>
            <a:rect l="l" t="t" r="r" b="b"/>
            <a:pathLst>
              <a:path w="76489" h="702" extrusionOk="0">
                <a:moveTo>
                  <a:pt x="1" y="1"/>
                </a:moveTo>
                <a:lnTo>
                  <a:pt x="1" y="701"/>
                </a:lnTo>
                <a:lnTo>
                  <a:pt x="76489" y="701"/>
                </a:lnTo>
                <a:lnTo>
                  <a:pt x="764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3"/>
          <p:cNvSpPr/>
          <p:nvPr/>
        </p:nvSpPr>
        <p:spPr>
          <a:xfrm>
            <a:off x="8914877" y="4465237"/>
            <a:ext cx="266117" cy="42566"/>
          </a:xfrm>
          <a:custGeom>
            <a:avLst/>
            <a:gdLst/>
            <a:ahLst/>
            <a:cxnLst/>
            <a:rect l="l" t="t" r="r" b="b"/>
            <a:pathLst>
              <a:path w="8140" h="1302" extrusionOk="0">
                <a:moveTo>
                  <a:pt x="1" y="1"/>
                </a:moveTo>
                <a:lnTo>
                  <a:pt x="1" y="1301"/>
                </a:lnTo>
                <a:lnTo>
                  <a:pt x="8140" y="1301"/>
                </a:lnTo>
                <a:lnTo>
                  <a:pt x="8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3"/>
          <p:cNvSpPr/>
          <p:nvPr/>
        </p:nvSpPr>
        <p:spPr>
          <a:xfrm>
            <a:off x="8752265" y="4496288"/>
            <a:ext cx="234503" cy="38218"/>
          </a:xfrm>
          <a:custGeom>
            <a:avLst/>
            <a:gdLst/>
            <a:ahLst/>
            <a:cxnLst/>
            <a:rect l="l" t="t" r="r" b="b"/>
            <a:pathLst>
              <a:path w="7173" h="1169" extrusionOk="0">
                <a:moveTo>
                  <a:pt x="1" y="1"/>
                </a:moveTo>
                <a:lnTo>
                  <a:pt x="1" y="1168"/>
                </a:lnTo>
                <a:lnTo>
                  <a:pt x="7172" y="1168"/>
                </a:lnTo>
                <a:lnTo>
                  <a:pt x="7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3"/>
          <p:cNvSpPr/>
          <p:nvPr/>
        </p:nvSpPr>
        <p:spPr>
          <a:xfrm>
            <a:off x="9070484" y="4590475"/>
            <a:ext cx="531178" cy="74229"/>
          </a:xfrm>
          <a:custGeom>
            <a:avLst/>
            <a:gdLst/>
            <a:ahLst/>
            <a:cxnLst/>
            <a:rect l="l" t="t" r="r" b="b"/>
            <a:pathLst>
              <a:path w="24752" h="2270" extrusionOk="0">
                <a:moveTo>
                  <a:pt x="1" y="1"/>
                </a:moveTo>
                <a:lnTo>
                  <a:pt x="1" y="2269"/>
                </a:lnTo>
                <a:lnTo>
                  <a:pt x="24752" y="2269"/>
                </a:lnTo>
                <a:lnTo>
                  <a:pt x="247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3"/>
          <p:cNvSpPr/>
          <p:nvPr/>
        </p:nvSpPr>
        <p:spPr>
          <a:xfrm>
            <a:off x="-354569" y="4742224"/>
            <a:ext cx="80750" cy="22950"/>
          </a:xfrm>
          <a:custGeom>
            <a:avLst/>
            <a:gdLst/>
            <a:ahLst/>
            <a:cxnLst/>
            <a:rect l="l" t="t" r="r" b="b"/>
            <a:pathLst>
              <a:path w="2470" h="702" extrusionOk="0">
                <a:moveTo>
                  <a:pt x="1" y="1"/>
                </a:moveTo>
                <a:lnTo>
                  <a:pt x="1" y="701"/>
                </a:lnTo>
                <a:lnTo>
                  <a:pt x="2469" y="701"/>
                </a:lnTo>
                <a:lnTo>
                  <a:pt x="2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3"/>
          <p:cNvSpPr/>
          <p:nvPr/>
        </p:nvSpPr>
        <p:spPr>
          <a:xfrm>
            <a:off x="134275" y="1004838"/>
            <a:ext cx="151639" cy="71724"/>
          </a:xfrm>
          <a:custGeom>
            <a:avLst/>
            <a:gdLst/>
            <a:ahLst/>
            <a:cxnLst/>
            <a:rect l="l" t="t" r="r" b="b"/>
            <a:pathLst>
              <a:path w="4638" h="2969" extrusionOk="0">
                <a:moveTo>
                  <a:pt x="1" y="0"/>
                </a:moveTo>
                <a:lnTo>
                  <a:pt x="1" y="2969"/>
                </a:lnTo>
                <a:lnTo>
                  <a:pt x="4637" y="2969"/>
                </a:lnTo>
                <a:lnTo>
                  <a:pt x="46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3"/>
          <p:cNvSpPr/>
          <p:nvPr/>
        </p:nvSpPr>
        <p:spPr>
          <a:xfrm>
            <a:off x="-279868" y="4863824"/>
            <a:ext cx="302111" cy="85099"/>
          </a:xfrm>
          <a:custGeom>
            <a:avLst/>
            <a:gdLst/>
            <a:ahLst/>
            <a:cxnLst/>
            <a:rect l="l" t="t" r="r" b="b"/>
            <a:pathLst>
              <a:path w="9241" h="2603" extrusionOk="0">
                <a:moveTo>
                  <a:pt x="0" y="1"/>
                </a:moveTo>
                <a:lnTo>
                  <a:pt x="0" y="2602"/>
                </a:lnTo>
                <a:lnTo>
                  <a:pt x="9240" y="2602"/>
                </a:lnTo>
                <a:lnTo>
                  <a:pt x="92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3"/>
          <p:cNvSpPr/>
          <p:nvPr/>
        </p:nvSpPr>
        <p:spPr>
          <a:xfrm>
            <a:off x="-49221" y="5071568"/>
            <a:ext cx="133091" cy="38185"/>
          </a:xfrm>
          <a:custGeom>
            <a:avLst/>
            <a:gdLst/>
            <a:ahLst/>
            <a:cxnLst/>
            <a:rect l="l" t="t" r="r" b="b"/>
            <a:pathLst>
              <a:path w="4071" h="1168" extrusionOk="0">
                <a:moveTo>
                  <a:pt x="1" y="0"/>
                </a:moveTo>
                <a:lnTo>
                  <a:pt x="1" y="1168"/>
                </a:lnTo>
                <a:lnTo>
                  <a:pt x="4070" y="1168"/>
                </a:lnTo>
                <a:lnTo>
                  <a:pt x="40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3"/>
          <p:cNvSpPr/>
          <p:nvPr/>
        </p:nvSpPr>
        <p:spPr>
          <a:xfrm>
            <a:off x="62260" y="4556447"/>
            <a:ext cx="181549" cy="28100"/>
          </a:xfrm>
          <a:custGeom>
            <a:avLst/>
            <a:gdLst/>
            <a:ahLst/>
            <a:cxnLst/>
            <a:rect l="l" t="t" r="r" b="b"/>
            <a:pathLst>
              <a:path w="2503" h="701" extrusionOk="0">
                <a:moveTo>
                  <a:pt x="1" y="0"/>
                </a:moveTo>
                <a:lnTo>
                  <a:pt x="1" y="701"/>
                </a:lnTo>
                <a:lnTo>
                  <a:pt x="2503" y="701"/>
                </a:lnTo>
                <a:lnTo>
                  <a:pt x="25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3"/>
          <p:cNvSpPr/>
          <p:nvPr/>
        </p:nvSpPr>
        <p:spPr>
          <a:xfrm>
            <a:off x="-123731" y="4182124"/>
            <a:ext cx="81829" cy="22917"/>
          </a:xfrm>
          <a:custGeom>
            <a:avLst/>
            <a:gdLst/>
            <a:ahLst/>
            <a:cxnLst/>
            <a:rect l="l" t="t" r="r" b="b"/>
            <a:pathLst>
              <a:path w="2503" h="701" extrusionOk="0">
                <a:moveTo>
                  <a:pt x="1" y="0"/>
                </a:moveTo>
                <a:lnTo>
                  <a:pt x="1" y="701"/>
                </a:lnTo>
                <a:lnTo>
                  <a:pt x="2502" y="701"/>
                </a:lnTo>
                <a:lnTo>
                  <a:pt x="2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3"/>
          <p:cNvSpPr/>
          <p:nvPr/>
        </p:nvSpPr>
        <p:spPr>
          <a:xfrm>
            <a:off x="-152408" y="4496836"/>
            <a:ext cx="134170" cy="37139"/>
          </a:xfrm>
          <a:custGeom>
            <a:avLst/>
            <a:gdLst/>
            <a:ahLst/>
            <a:cxnLst/>
            <a:rect l="l" t="t" r="r" b="b"/>
            <a:pathLst>
              <a:path w="4104" h="1136" extrusionOk="0">
                <a:moveTo>
                  <a:pt x="1" y="1"/>
                </a:moveTo>
                <a:lnTo>
                  <a:pt x="1" y="1135"/>
                </a:lnTo>
                <a:lnTo>
                  <a:pt x="4104" y="1135"/>
                </a:lnTo>
                <a:lnTo>
                  <a:pt x="41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3"/>
          <p:cNvSpPr/>
          <p:nvPr/>
        </p:nvSpPr>
        <p:spPr>
          <a:xfrm>
            <a:off x="8831074" y="1511100"/>
            <a:ext cx="960254" cy="52948"/>
          </a:xfrm>
          <a:custGeom>
            <a:avLst/>
            <a:gdLst/>
            <a:ahLst/>
            <a:cxnLst/>
            <a:rect l="l" t="t" r="r" b="b"/>
            <a:pathLst>
              <a:path w="24752" h="2236" extrusionOk="0">
                <a:moveTo>
                  <a:pt x="1" y="0"/>
                </a:moveTo>
                <a:lnTo>
                  <a:pt x="1" y="2235"/>
                </a:lnTo>
                <a:lnTo>
                  <a:pt x="24752" y="2235"/>
                </a:lnTo>
                <a:lnTo>
                  <a:pt x="24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3"/>
          <p:cNvSpPr/>
          <p:nvPr/>
        </p:nvSpPr>
        <p:spPr>
          <a:xfrm>
            <a:off x="8607795" y="698109"/>
            <a:ext cx="181549" cy="62174"/>
          </a:xfrm>
          <a:custGeom>
            <a:avLst/>
            <a:gdLst/>
            <a:ahLst/>
            <a:cxnLst/>
            <a:rect l="l" t="t" r="r" b="b"/>
            <a:pathLst>
              <a:path w="2503" h="702" extrusionOk="0">
                <a:moveTo>
                  <a:pt x="0" y="1"/>
                </a:moveTo>
                <a:lnTo>
                  <a:pt x="0"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3"/>
          <p:cNvSpPr/>
          <p:nvPr/>
        </p:nvSpPr>
        <p:spPr>
          <a:xfrm>
            <a:off x="8597400" y="124237"/>
            <a:ext cx="302111" cy="62153"/>
          </a:xfrm>
          <a:custGeom>
            <a:avLst/>
            <a:gdLst/>
            <a:ahLst/>
            <a:cxnLst/>
            <a:rect l="l" t="t" r="r" b="b"/>
            <a:pathLst>
              <a:path w="9241" h="2603" extrusionOk="0">
                <a:moveTo>
                  <a:pt x="0" y="0"/>
                </a:moveTo>
                <a:lnTo>
                  <a:pt x="0" y="2602"/>
                </a:lnTo>
                <a:lnTo>
                  <a:pt x="9240" y="2602"/>
                </a:lnTo>
                <a:lnTo>
                  <a:pt x="92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3"/>
          <p:cNvSpPr/>
          <p:nvPr/>
        </p:nvSpPr>
        <p:spPr>
          <a:xfrm>
            <a:off x="8972121" y="1455973"/>
            <a:ext cx="276620" cy="67727"/>
          </a:xfrm>
          <a:custGeom>
            <a:avLst/>
            <a:gdLst/>
            <a:ahLst/>
            <a:cxnLst/>
            <a:rect l="l" t="t" r="r" b="b"/>
            <a:pathLst>
              <a:path w="4637" h="2937" extrusionOk="0">
                <a:moveTo>
                  <a:pt x="0" y="1"/>
                </a:moveTo>
                <a:lnTo>
                  <a:pt x="0" y="2936"/>
                </a:lnTo>
                <a:lnTo>
                  <a:pt x="4637" y="2936"/>
                </a:lnTo>
                <a:lnTo>
                  <a:pt x="46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3"/>
          <p:cNvSpPr/>
          <p:nvPr/>
        </p:nvSpPr>
        <p:spPr>
          <a:xfrm>
            <a:off x="8873024" y="1879671"/>
            <a:ext cx="133058" cy="38218"/>
          </a:xfrm>
          <a:custGeom>
            <a:avLst/>
            <a:gdLst/>
            <a:ahLst/>
            <a:cxnLst/>
            <a:rect l="l" t="t" r="r" b="b"/>
            <a:pathLst>
              <a:path w="4070" h="1169" extrusionOk="0">
                <a:moveTo>
                  <a:pt x="0" y="1"/>
                </a:moveTo>
                <a:lnTo>
                  <a:pt x="0" y="1168"/>
                </a:lnTo>
                <a:lnTo>
                  <a:pt x="4070" y="1168"/>
                </a:lnTo>
                <a:lnTo>
                  <a:pt x="40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3"/>
          <p:cNvSpPr/>
          <p:nvPr/>
        </p:nvSpPr>
        <p:spPr>
          <a:xfrm>
            <a:off x="-579762" y="2863401"/>
            <a:ext cx="531122" cy="74225"/>
          </a:xfrm>
          <a:custGeom>
            <a:avLst/>
            <a:gdLst/>
            <a:ahLst/>
            <a:cxnLst/>
            <a:rect l="l" t="t" r="r" b="b"/>
            <a:pathLst>
              <a:path w="16246" h="2603" extrusionOk="0">
                <a:moveTo>
                  <a:pt x="0" y="1"/>
                </a:moveTo>
                <a:lnTo>
                  <a:pt x="0" y="2602"/>
                </a:lnTo>
                <a:lnTo>
                  <a:pt x="16245" y="2602"/>
                </a:lnTo>
                <a:lnTo>
                  <a:pt x="162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3"/>
          <p:cNvSpPr/>
          <p:nvPr/>
        </p:nvSpPr>
        <p:spPr>
          <a:xfrm>
            <a:off x="-387275" y="386675"/>
            <a:ext cx="629320" cy="42549"/>
          </a:xfrm>
          <a:custGeom>
            <a:avLst/>
            <a:gdLst/>
            <a:ahLst/>
            <a:cxnLst/>
            <a:rect l="l" t="t" r="r" b="b"/>
            <a:pathLst>
              <a:path w="24752" h="2269" extrusionOk="0">
                <a:moveTo>
                  <a:pt x="1" y="0"/>
                </a:moveTo>
                <a:lnTo>
                  <a:pt x="1" y="2269"/>
                </a:lnTo>
                <a:lnTo>
                  <a:pt x="24752" y="2269"/>
                </a:lnTo>
                <a:lnTo>
                  <a:pt x="24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3"/>
          <p:cNvSpPr/>
          <p:nvPr/>
        </p:nvSpPr>
        <p:spPr>
          <a:xfrm>
            <a:off x="9233900" y="2021250"/>
            <a:ext cx="204350" cy="32550"/>
          </a:xfrm>
          <a:custGeom>
            <a:avLst/>
            <a:gdLst/>
            <a:ahLst/>
            <a:cxnLst/>
            <a:rect l="l" t="t" r="r" b="b"/>
            <a:pathLst>
              <a:path w="8174" h="1302" extrusionOk="0">
                <a:moveTo>
                  <a:pt x="1" y="1"/>
                </a:moveTo>
                <a:lnTo>
                  <a:pt x="1" y="1302"/>
                </a:lnTo>
                <a:lnTo>
                  <a:pt x="8173" y="1302"/>
                </a:lnTo>
                <a:lnTo>
                  <a:pt x="81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3"/>
          <p:cNvSpPr/>
          <p:nvPr/>
        </p:nvSpPr>
        <p:spPr>
          <a:xfrm>
            <a:off x="9108125" y="2921650"/>
            <a:ext cx="406150" cy="65075"/>
          </a:xfrm>
          <a:custGeom>
            <a:avLst/>
            <a:gdLst/>
            <a:ahLst/>
            <a:cxnLst/>
            <a:rect l="l" t="t" r="r" b="b"/>
            <a:pathLst>
              <a:path w="16246" h="2603" extrusionOk="0">
                <a:moveTo>
                  <a:pt x="0" y="1"/>
                </a:moveTo>
                <a:lnTo>
                  <a:pt x="0" y="2603"/>
                </a:lnTo>
                <a:lnTo>
                  <a:pt x="16245" y="2603"/>
                </a:lnTo>
                <a:lnTo>
                  <a:pt x="162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3"/>
          <p:cNvSpPr/>
          <p:nvPr/>
        </p:nvSpPr>
        <p:spPr>
          <a:xfrm>
            <a:off x="8875325" y="3611550"/>
            <a:ext cx="128450" cy="35900"/>
          </a:xfrm>
          <a:custGeom>
            <a:avLst/>
            <a:gdLst/>
            <a:ahLst/>
            <a:cxnLst/>
            <a:rect l="l" t="t" r="r" b="b"/>
            <a:pathLst>
              <a:path w="5138" h="1436" extrusionOk="0">
                <a:moveTo>
                  <a:pt x="1" y="1"/>
                </a:moveTo>
                <a:lnTo>
                  <a:pt x="1" y="1435"/>
                </a:lnTo>
                <a:lnTo>
                  <a:pt x="5138" y="1435"/>
                </a:lnTo>
                <a:lnTo>
                  <a:pt x="51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3"/>
          <p:cNvSpPr/>
          <p:nvPr/>
        </p:nvSpPr>
        <p:spPr>
          <a:xfrm rot="10800000" flipH="1">
            <a:off x="8738100" y="3387914"/>
            <a:ext cx="181552" cy="32125"/>
          </a:xfrm>
          <a:custGeom>
            <a:avLst/>
            <a:gdLst/>
            <a:ahLst/>
            <a:cxnLst/>
            <a:rect l="l" t="t" r="r" b="b"/>
            <a:pathLst>
              <a:path w="4370" h="702" extrusionOk="0">
                <a:moveTo>
                  <a:pt x="0" y="1"/>
                </a:moveTo>
                <a:lnTo>
                  <a:pt x="0" y="701"/>
                </a:lnTo>
                <a:lnTo>
                  <a:pt x="4370" y="701"/>
                </a:lnTo>
                <a:lnTo>
                  <a:pt x="43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3"/>
          <p:cNvSpPr/>
          <p:nvPr/>
        </p:nvSpPr>
        <p:spPr>
          <a:xfrm>
            <a:off x="8756925" y="5015900"/>
            <a:ext cx="225175" cy="36725"/>
          </a:xfrm>
          <a:custGeom>
            <a:avLst/>
            <a:gdLst/>
            <a:ahLst/>
            <a:cxnLst/>
            <a:rect l="l" t="t" r="r" b="b"/>
            <a:pathLst>
              <a:path w="9007" h="1469" extrusionOk="0">
                <a:moveTo>
                  <a:pt x="0" y="0"/>
                </a:moveTo>
                <a:lnTo>
                  <a:pt x="0" y="1468"/>
                </a:lnTo>
                <a:lnTo>
                  <a:pt x="9007" y="1468"/>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3"/>
          <p:cNvSpPr txBox="1">
            <a:spLocks noGrp="1"/>
          </p:cNvSpPr>
          <p:nvPr>
            <p:ph type="title" idx="15"/>
          </p:nvPr>
        </p:nvSpPr>
        <p:spPr>
          <a:xfrm>
            <a:off x="972900" y="347425"/>
            <a:ext cx="7198200" cy="585000"/>
          </a:xfrm>
          <a:prstGeom prst="rect">
            <a:avLst/>
          </a:prstGeom>
        </p:spPr>
        <p:txBody>
          <a:bodyPr spcFirstLastPara="1" wrap="square" lIns="91425" tIns="91425" rIns="91425" bIns="91425"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927"/>
        <p:cNvGrpSpPr/>
        <p:nvPr/>
      </p:nvGrpSpPr>
      <p:grpSpPr>
        <a:xfrm>
          <a:off x="0" y="0"/>
          <a:ext cx="0" cy="0"/>
          <a:chOff x="0" y="0"/>
          <a:chExt cx="0" cy="0"/>
        </a:xfrm>
      </p:grpSpPr>
      <p:sp>
        <p:nvSpPr>
          <p:cNvPr id="928" name="Google Shape;928;p14"/>
          <p:cNvSpPr txBox="1">
            <a:spLocks noGrp="1"/>
          </p:cNvSpPr>
          <p:nvPr>
            <p:ph type="title"/>
          </p:nvPr>
        </p:nvSpPr>
        <p:spPr>
          <a:xfrm>
            <a:off x="972900" y="347425"/>
            <a:ext cx="7198200" cy="585000"/>
          </a:xfrm>
          <a:prstGeom prst="rect">
            <a:avLst/>
          </a:prstGeom>
        </p:spPr>
        <p:txBody>
          <a:bodyPr spcFirstLastPara="1" wrap="square" lIns="91425" tIns="91425" rIns="91425" bIns="91425"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929" name="Google Shape;929;p14"/>
          <p:cNvSpPr/>
          <p:nvPr/>
        </p:nvSpPr>
        <p:spPr>
          <a:xfrm rot="-5400000">
            <a:off x="7850310" y="4820277"/>
            <a:ext cx="244576" cy="39085"/>
          </a:xfrm>
          <a:custGeom>
            <a:avLst/>
            <a:gdLst/>
            <a:ahLst/>
            <a:cxnLst/>
            <a:rect l="l" t="t" r="r" b="b"/>
            <a:pathLst>
              <a:path w="8141" h="1301" extrusionOk="0">
                <a:moveTo>
                  <a:pt x="1" y="0"/>
                </a:moveTo>
                <a:lnTo>
                  <a:pt x="1" y="1301"/>
                </a:lnTo>
                <a:lnTo>
                  <a:pt x="8140" y="1301"/>
                </a:lnTo>
                <a:lnTo>
                  <a:pt x="81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4"/>
          <p:cNvSpPr/>
          <p:nvPr/>
        </p:nvSpPr>
        <p:spPr>
          <a:xfrm rot="-5400000">
            <a:off x="8487402" y="5035554"/>
            <a:ext cx="489062" cy="34073"/>
          </a:xfrm>
          <a:custGeom>
            <a:avLst/>
            <a:gdLst/>
            <a:ahLst/>
            <a:cxnLst/>
            <a:rect l="l" t="t" r="r" b="b"/>
            <a:pathLst>
              <a:path w="16279" h="2603" extrusionOk="0">
                <a:moveTo>
                  <a:pt x="0" y="0"/>
                </a:moveTo>
                <a:lnTo>
                  <a:pt x="0" y="2602"/>
                </a:lnTo>
                <a:lnTo>
                  <a:pt x="16278" y="2602"/>
                </a:lnTo>
                <a:lnTo>
                  <a:pt x="162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4"/>
          <p:cNvSpPr/>
          <p:nvPr/>
        </p:nvSpPr>
        <p:spPr>
          <a:xfrm rot="-5400000">
            <a:off x="168239" y="48035"/>
            <a:ext cx="210210" cy="39115"/>
          </a:xfrm>
          <a:custGeom>
            <a:avLst/>
            <a:gdLst/>
            <a:ahLst/>
            <a:cxnLst/>
            <a:rect l="l" t="t" r="r" b="b"/>
            <a:pathLst>
              <a:path w="8173" h="1302" extrusionOk="0">
                <a:moveTo>
                  <a:pt x="0" y="0"/>
                </a:moveTo>
                <a:lnTo>
                  <a:pt x="0" y="1301"/>
                </a:lnTo>
                <a:lnTo>
                  <a:pt x="8173" y="1301"/>
                </a:lnTo>
                <a:lnTo>
                  <a:pt x="8173"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4"/>
          <p:cNvSpPr/>
          <p:nvPr/>
        </p:nvSpPr>
        <p:spPr>
          <a:xfrm rot="5400000" flipH="1">
            <a:off x="1518739" y="-129054"/>
            <a:ext cx="418740" cy="35128"/>
          </a:xfrm>
          <a:custGeom>
            <a:avLst/>
            <a:gdLst/>
            <a:ahLst/>
            <a:cxnLst/>
            <a:rect l="l" t="t" r="r" b="b"/>
            <a:pathLst>
              <a:path w="19248" h="1869" extrusionOk="0">
                <a:moveTo>
                  <a:pt x="0" y="0"/>
                </a:moveTo>
                <a:lnTo>
                  <a:pt x="0" y="1868"/>
                </a:lnTo>
                <a:lnTo>
                  <a:pt x="19247" y="1868"/>
                </a:lnTo>
                <a:lnTo>
                  <a:pt x="1924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4"/>
          <p:cNvSpPr/>
          <p:nvPr/>
        </p:nvSpPr>
        <p:spPr>
          <a:xfrm rot="-5400000">
            <a:off x="443648" y="-303268"/>
            <a:ext cx="210256" cy="77173"/>
          </a:xfrm>
          <a:custGeom>
            <a:avLst/>
            <a:gdLst/>
            <a:ahLst/>
            <a:cxnLst/>
            <a:rect l="l" t="t" r="r" b="b"/>
            <a:pathLst>
              <a:path w="16280" h="2569" extrusionOk="0">
                <a:moveTo>
                  <a:pt x="1" y="0"/>
                </a:moveTo>
                <a:lnTo>
                  <a:pt x="1" y="2569"/>
                </a:lnTo>
                <a:lnTo>
                  <a:pt x="16279" y="2569"/>
                </a:lnTo>
                <a:lnTo>
                  <a:pt x="16279"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4"/>
          <p:cNvSpPr/>
          <p:nvPr/>
        </p:nvSpPr>
        <p:spPr>
          <a:xfrm rot="-5400000">
            <a:off x="6213870" y="4972592"/>
            <a:ext cx="216486" cy="35120"/>
          </a:xfrm>
          <a:custGeom>
            <a:avLst/>
            <a:gdLst/>
            <a:ahLst/>
            <a:cxnLst/>
            <a:rect l="l" t="t" r="r" b="b"/>
            <a:pathLst>
              <a:path w="7206" h="1169" extrusionOk="0">
                <a:moveTo>
                  <a:pt x="0" y="1"/>
                </a:moveTo>
                <a:lnTo>
                  <a:pt x="0" y="1168"/>
                </a:lnTo>
                <a:lnTo>
                  <a:pt x="7205" y="1168"/>
                </a:lnTo>
                <a:lnTo>
                  <a:pt x="720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4"/>
          <p:cNvSpPr/>
          <p:nvPr/>
        </p:nvSpPr>
        <p:spPr>
          <a:xfrm rot="-5400000">
            <a:off x="1384554" y="224780"/>
            <a:ext cx="184490" cy="35090"/>
          </a:xfrm>
          <a:custGeom>
            <a:avLst/>
            <a:gdLst/>
            <a:ahLst/>
            <a:cxnLst/>
            <a:rect l="l" t="t" r="r" b="b"/>
            <a:pathLst>
              <a:path w="7173" h="1168" extrusionOk="0">
                <a:moveTo>
                  <a:pt x="0" y="0"/>
                </a:moveTo>
                <a:lnTo>
                  <a:pt x="0" y="1168"/>
                </a:lnTo>
                <a:lnTo>
                  <a:pt x="7172" y="1168"/>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4"/>
          <p:cNvSpPr/>
          <p:nvPr/>
        </p:nvSpPr>
        <p:spPr>
          <a:xfrm rot="-5400000">
            <a:off x="7335235" y="5492916"/>
            <a:ext cx="139307" cy="39115"/>
          </a:xfrm>
          <a:custGeom>
            <a:avLst/>
            <a:gdLst/>
            <a:ahLst/>
            <a:cxnLst/>
            <a:rect l="l" t="t" r="r" b="b"/>
            <a:pathLst>
              <a:path w="4637" h="1302" extrusionOk="0">
                <a:moveTo>
                  <a:pt x="0" y="0"/>
                </a:moveTo>
                <a:lnTo>
                  <a:pt x="0" y="1301"/>
                </a:lnTo>
                <a:lnTo>
                  <a:pt x="4637" y="1301"/>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4"/>
          <p:cNvSpPr/>
          <p:nvPr/>
        </p:nvSpPr>
        <p:spPr>
          <a:xfrm rot="-5400000">
            <a:off x="7310148" y="5392122"/>
            <a:ext cx="328755" cy="56149"/>
          </a:xfrm>
          <a:custGeom>
            <a:avLst/>
            <a:gdLst/>
            <a:ahLst/>
            <a:cxnLst/>
            <a:rect l="l" t="t" r="r" b="b"/>
            <a:pathLst>
              <a:path w="10943" h="1869" extrusionOk="0">
                <a:moveTo>
                  <a:pt x="1" y="1"/>
                </a:moveTo>
                <a:lnTo>
                  <a:pt x="1" y="1869"/>
                </a:lnTo>
                <a:lnTo>
                  <a:pt x="10942" y="1869"/>
                </a:lnTo>
                <a:lnTo>
                  <a:pt x="1094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4"/>
          <p:cNvSpPr/>
          <p:nvPr/>
        </p:nvSpPr>
        <p:spPr>
          <a:xfrm rot="-5400000">
            <a:off x="6315048" y="5239298"/>
            <a:ext cx="681484" cy="21090"/>
          </a:xfrm>
          <a:custGeom>
            <a:avLst/>
            <a:gdLst/>
            <a:ahLst/>
            <a:cxnLst/>
            <a:rect l="l" t="t" r="r" b="b"/>
            <a:pathLst>
              <a:path w="22684" h="702" extrusionOk="0">
                <a:moveTo>
                  <a:pt x="1" y="1"/>
                </a:moveTo>
                <a:lnTo>
                  <a:pt x="1" y="701"/>
                </a:lnTo>
                <a:lnTo>
                  <a:pt x="22683" y="701"/>
                </a:lnTo>
                <a:lnTo>
                  <a:pt x="22683"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4"/>
          <p:cNvSpPr/>
          <p:nvPr/>
        </p:nvSpPr>
        <p:spPr>
          <a:xfrm rot="-5400000">
            <a:off x="6717888" y="5269286"/>
            <a:ext cx="74205" cy="21090"/>
          </a:xfrm>
          <a:custGeom>
            <a:avLst/>
            <a:gdLst/>
            <a:ahLst/>
            <a:cxnLst/>
            <a:rect l="l" t="t" r="r" b="b"/>
            <a:pathLst>
              <a:path w="2470" h="702" extrusionOk="0">
                <a:moveTo>
                  <a:pt x="1" y="1"/>
                </a:moveTo>
                <a:lnTo>
                  <a:pt x="1" y="701"/>
                </a:lnTo>
                <a:lnTo>
                  <a:pt x="2469" y="701"/>
                </a:lnTo>
                <a:lnTo>
                  <a:pt x="246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4"/>
          <p:cNvSpPr/>
          <p:nvPr/>
        </p:nvSpPr>
        <p:spPr>
          <a:xfrm rot="-5400000">
            <a:off x="6520974" y="5597485"/>
            <a:ext cx="75196" cy="21090"/>
          </a:xfrm>
          <a:custGeom>
            <a:avLst/>
            <a:gdLst/>
            <a:ahLst/>
            <a:cxnLst/>
            <a:rect l="l" t="t" r="r" b="b"/>
            <a:pathLst>
              <a:path w="2503" h="702" extrusionOk="0">
                <a:moveTo>
                  <a:pt x="1" y="1"/>
                </a:moveTo>
                <a:lnTo>
                  <a:pt x="1"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4"/>
          <p:cNvSpPr/>
          <p:nvPr/>
        </p:nvSpPr>
        <p:spPr>
          <a:xfrm rot="-5400000">
            <a:off x="6927840" y="5427114"/>
            <a:ext cx="75196" cy="21090"/>
          </a:xfrm>
          <a:custGeom>
            <a:avLst/>
            <a:gdLst/>
            <a:ahLst/>
            <a:cxnLst/>
            <a:rect l="l" t="t" r="r" b="b"/>
            <a:pathLst>
              <a:path w="2503"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4"/>
          <p:cNvSpPr/>
          <p:nvPr/>
        </p:nvSpPr>
        <p:spPr>
          <a:xfrm rot="-5400000">
            <a:off x="6806573" y="5286831"/>
            <a:ext cx="122303" cy="34098"/>
          </a:xfrm>
          <a:custGeom>
            <a:avLst/>
            <a:gdLst/>
            <a:ahLst/>
            <a:cxnLst/>
            <a:rect l="l" t="t" r="r" b="b"/>
            <a:pathLst>
              <a:path w="4071" h="1135" extrusionOk="0">
                <a:moveTo>
                  <a:pt x="1" y="1"/>
                </a:moveTo>
                <a:lnTo>
                  <a:pt x="1" y="1135"/>
                </a:lnTo>
                <a:lnTo>
                  <a:pt x="4070" y="1135"/>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4"/>
          <p:cNvSpPr/>
          <p:nvPr/>
        </p:nvSpPr>
        <p:spPr>
          <a:xfrm rot="-5400000">
            <a:off x="1986420" y="-46710"/>
            <a:ext cx="281428" cy="56149"/>
          </a:xfrm>
          <a:custGeom>
            <a:avLst/>
            <a:gdLst/>
            <a:ahLst/>
            <a:cxnLst/>
            <a:rect l="l" t="t" r="r" b="b"/>
            <a:pathLst>
              <a:path w="10942" h="1869" extrusionOk="0">
                <a:moveTo>
                  <a:pt x="0" y="0"/>
                </a:moveTo>
                <a:lnTo>
                  <a:pt x="0" y="1868"/>
                </a:lnTo>
                <a:lnTo>
                  <a:pt x="10941" y="1868"/>
                </a:lnTo>
                <a:lnTo>
                  <a:pt x="10941"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4"/>
          <p:cNvSpPr/>
          <p:nvPr/>
        </p:nvSpPr>
        <p:spPr>
          <a:xfrm rot="-5400000">
            <a:off x="808150" y="382449"/>
            <a:ext cx="119252" cy="67176"/>
          </a:xfrm>
          <a:custGeom>
            <a:avLst/>
            <a:gdLst/>
            <a:ahLst/>
            <a:cxnLst/>
            <a:rect l="l" t="t" r="r" b="b"/>
            <a:pathLst>
              <a:path w="4637" h="2936" extrusionOk="0">
                <a:moveTo>
                  <a:pt x="0" y="0"/>
                </a:moveTo>
                <a:lnTo>
                  <a:pt x="0" y="2936"/>
                </a:lnTo>
                <a:lnTo>
                  <a:pt x="4637" y="2936"/>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4"/>
          <p:cNvSpPr/>
          <p:nvPr/>
        </p:nvSpPr>
        <p:spPr>
          <a:xfrm rot="-5400000">
            <a:off x="519806" y="233822"/>
            <a:ext cx="132149" cy="43111"/>
          </a:xfrm>
          <a:custGeom>
            <a:avLst/>
            <a:gdLst/>
            <a:ahLst/>
            <a:cxnLst/>
            <a:rect l="l" t="t" r="r" b="b"/>
            <a:pathLst>
              <a:path w="5138" h="1435" extrusionOk="0">
                <a:moveTo>
                  <a:pt x="1" y="1"/>
                </a:moveTo>
                <a:lnTo>
                  <a:pt x="1" y="1435"/>
                </a:lnTo>
                <a:lnTo>
                  <a:pt x="5138" y="1435"/>
                </a:lnTo>
                <a:lnTo>
                  <a:pt x="5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4"/>
          <p:cNvSpPr/>
          <p:nvPr/>
        </p:nvSpPr>
        <p:spPr>
          <a:xfrm rot="-5400000">
            <a:off x="8320928" y="5256390"/>
            <a:ext cx="271592" cy="55146"/>
          </a:xfrm>
          <a:custGeom>
            <a:avLst/>
            <a:gdLst/>
            <a:ahLst/>
            <a:cxnLst/>
            <a:rect l="l" t="t" r="r" b="b"/>
            <a:pathLst>
              <a:path w="9041" h="4137" extrusionOk="0">
                <a:moveTo>
                  <a:pt x="0" y="0"/>
                </a:moveTo>
                <a:lnTo>
                  <a:pt x="0" y="4137"/>
                </a:lnTo>
                <a:lnTo>
                  <a:pt x="9040" y="4137"/>
                </a:lnTo>
                <a:lnTo>
                  <a:pt x="90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4"/>
          <p:cNvSpPr/>
          <p:nvPr/>
        </p:nvSpPr>
        <p:spPr>
          <a:xfrm rot="-5400000">
            <a:off x="8977445" y="4683599"/>
            <a:ext cx="181554" cy="52950"/>
          </a:xfrm>
          <a:custGeom>
            <a:avLst/>
            <a:gdLst/>
            <a:ahLst/>
            <a:cxnLst/>
            <a:rect l="l" t="t" r="r" b="b"/>
            <a:pathLst>
              <a:path w="3971" h="1836" extrusionOk="0">
                <a:moveTo>
                  <a:pt x="1" y="1"/>
                </a:moveTo>
                <a:lnTo>
                  <a:pt x="1" y="1835"/>
                </a:lnTo>
                <a:lnTo>
                  <a:pt x="3970" y="1835"/>
                </a:lnTo>
                <a:lnTo>
                  <a:pt x="39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4"/>
          <p:cNvSpPr/>
          <p:nvPr/>
        </p:nvSpPr>
        <p:spPr>
          <a:xfrm rot="-5400000">
            <a:off x="6177515" y="5279789"/>
            <a:ext cx="614308" cy="66859"/>
          </a:xfrm>
          <a:custGeom>
            <a:avLst/>
            <a:gdLst/>
            <a:ahLst/>
            <a:cxnLst/>
            <a:rect l="l" t="t" r="r" b="b"/>
            <a:pathLst>
              <a:path w="20649" h="2570" extrusionOk="0">
                <a:moveTo>
                  <a:pt x="0" y="1"/>
                </a:moveTo>
                <a:lnTo>
                  <a:pt x="0" y="2569"/>
                </a:lnTo>
                <a:lnTo>
                  <a:pt x="20648" y="2569"/>
                </a:lnTo>
                <a:lnTo>
                  <a:pt x="206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4"/>
          <p:cNvSpPr/>
          <p:nvPr/>
        </p:nvSpPr>
        <p:spPr>
          <a:xfrm rot="-5400000">
            <a:off x="8067900" y="4963664"/>
            <a:ext cx="489268" cy="52967"/>
          </a:xfrm>
          <a:custGeom>
            <a:avLst/>
            <a:gdLst/>
            <a:ahLst/>
            <a:cxnLst/>
            <a:rect l="l" t="t" r="r" b="b"/>
            <a:pathLst>
              <a:path w="16446" h="2036" extrusionOk="0">
                <a:moveTo>
                  <a:pt x="0" y="0"/>
                </a:moveTo>
                <a:lnTo>
                  <a:pt x="0" y="2035"/>
                </a:lnTo>
                <a:lnTo>
                  <a:pt x="16445" y="2035"/>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4"/>
          <p:cNvSpPr/>
          <p:nvPr/>
        </p:nvSpPr>
        <p:spPr>
          <a:xfrm rot="-5400000">
            <a:off x="7440402" y="5411579"/>
            <a:ext cx="297728" cy="52967"/>
          </a:xfrm>
          <a:custGeom>
            <a:avLst/>
            <a:gdLst/>
            <a:ahLst/>
            <a:cxnLst/>
            <a:rect l="l" t="t" r="r" b="b"/>
            <a:pathLst>
              <a:path w="45734" h="3537" extrusionOk="0">
                <a:moveTo>
                  <a:pt x="1" y="1"/>
                </a:moveTo>
                <a:lnTo>
                  <a:pt x="1" y="3537"/>
                </a:lnTo>
                <a:lnTo>
                  <a:pt x="45733" y="3537"/>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4"/>
          <p:cNvSpPr/>
          <p:nvPr/>
        </p:nvSpPr>
        <p:spPr>
          <a:xfrm rot="-5400000">
            <a:off x="7152553" y="5192222"/>
            <a:ext cx="960214" cy="52976"/>
          </a:xfrm>
          <a:custGeom>
            <a:avLst/>
            <a:gdLst/>
            <a:ahLst/>
            <a:cxnLst/>
            <a:rect l="l" t="t" r="r" b="b"/>
            <a:pathLst>
              <a:path w="144938" h="568" extrusionOk="0">
                <a:moveTo>
                  <a:pt x="0" y="0"/>
                </a:moveTo>
                <a:lnTo>
                  <a:pt x="0" y="568"/>
                </a:lnTo>
                <a:lnTo>
                  <a:pt x="144937" y="568"/>
                </a:lnTo>
                <a:lnTo>
                  <a:pt x="1449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4"/>
          <p:cNvSpPr/>
          <p:nvPr/>
        </p:nvSpPr>
        <p:spPr>
          <a:xfrm rot="-5400000">
            <a:off x="-128373" y="-379665"/>
            <a:ext cx="1164820" cy="43125"/>
          </a:xfrm>
          <a:custGeom>
            <a:avLst/>
            <a:gdLst/>
            <a:ahLst/>
            <a:cxnLst/>
            <a:rect l="l" t="t" r="r" b="b"/>
            <a:pathLst>
              <a:path w="45733" h="3537" extrusionOk="0">
                <a:moveTo>
                  <a:pt x="0" y="1"/>
                </a:moveTo>
                <a:lnTo>
                  <a:pt x="0" y="3537"/>
                </a:lnTo>
                <a:lnTo>
                  <a:pt x="45733" y="3537"/>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4"/>
          <p:cNvSpPr/>
          <p:nvPr/>
        </p:nvSpPr>
        <p:spPr>
          <a:xfrm rot="-5400000">
            <a:off x="-305734" y="93777"/>
            <a:ext cx="525930" cy="66859"/>
          </a:xfrm>
          <a:custGeom>
            <a:avLst/>
            <a:gdLst/>
            <a:ahLst/>
            <a:cxnLst/>
            <a:rect l="l" t="t" r="r" b="b"/>
            <a:pathLst>
              <a:path w="20649" h="2570" extrusionOk="0">
                <a:moveTo>
                  <a:pt x="0" y="1"/>
                </a:moveTo>
                <a:lnTo>
                  <a:pt x="0" y="2569"/>
                </a:lnTo>
                <a:lnTo>
                  <a:pt x="20648" y="2569"/>
                </a:lnTo>
                <a:lnTo>
                  <a:pt x="206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4"/>
          <p:cNvSpPr/>
          <p:nvPr/>
        </p:nvSpPr>
        <p:spPr>
          <a:xfrm rot="-5400000">
            <a:off x="1164430" y="-332055"/>
            <a:ext cx="255744" cy="32987"/>
          </a:xfrm>
          <a:custGeom>
            <a:avLst/>
            <a:gdLst/>
            <a:ahLst/>
            <a:cxnLst/>
            <a:rect l="l" t="t" r="r" b="b"/>
            <a:pathLst>
              <a:path w="10041" h="1268" extrusionOk="0">
                <a:moveTo>
                  <a:pt x="0" y="0"/>
                </a:moveTo>
                <a:lnTo>
                  <a:pt x="0" y="1268"/>
                </a:lnTo>
                <a:lnTo>
                  <a:pt x="10041" y="1268"/>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4"/>
          <p:cNvSpPr/>
          <p:nvPr/>
        </p:nvSpPr>
        <p:spPr>
          <a:xfrm rot="-5400000">
            <a:off x="870571" y="100285"/>
            <a:ext cx="418880" cy="53825"/>
          </a:xfrm>
          <a:custGeom>
            <a:avLst/>
            <a:gdLst/>
            <a:ahLst/>
            <a:cxnLst/>
            <a:rect l="l" t="t" r="r" b="b"/>
            <a:pathLst>
              <a:path w="16446" h="2069" extrusionOk="0">
                <a:moveTo>
                  <a:pt x="1" y="0"/>
                </a:moveTo>
                <a:lnTo>
                  <a:pt x="1" y="2068"/>
                </a:lnTo>
                <a:lnTo>
                  <a:pt x="16446" y="2068"/>
                </a:lnTo>
                <a:lnTo>
                  <a:pt x="164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4"/>
          <p:cNvSpPr/>
          <p:nvPr/>
        </p:nvSpPr>
        <p:spPr>
          <a:xfrm rot="-5400000">
            <a:off x="2442119" y="-273798"/>
            <a:ext cx="418868" cy="105049"/>
          </a:xfrm>
          <a:custGeom>
            <a:avLst/>
            <a:gdLst/>
            <a:ahLst/>
            <a:cxnLst/>
            <a:rect l="l" t="t" r="r" b="b"/>
            <a:pathLst>
              <a:path w="56642" h="4038" extrusionOk="0">
                <a:moveTo>
                  <a:pt x="1" y="1"/>
                </a:moveTo>
                <a:lnTo>
                  <a:pt x="1" y="4037"/>
                </a:lnTo>
                <a:lnTo>
                  <a:pt x="56641" y="4037"/>
                </a:lnTo>
                <a:lnTo>
                  <a:pt x="566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4"/>
          <p:cNvSpPr/>
          <p:nvPr/>
        </p:nvSpPr>
        <p:spPr>
          <a:xfrm rot="-5400000">
            <a:off x="8409280" y="4805154"/>
            <a:ext cx="133042" cy="21367"/>
          </a:xfrm>
          <a:custGeom>
            <a:avLst/>
            <a:gdLst/>
            <a:ahLst/>
            <a:cxnLst/>
            <a:rect l="l" t="t" r="r" b="b"/>
            <a:pathLst>
              <a:path w="4371" h="702" extrusionOk="0">
                <a:moveTo>
                  <a:pt x="1" y="1"/>
                </a:moveTo>
                <a:lnTo>
                  <a:pt x="1" y="701"/>
                </a:lnTo>
                <a:lnTo>
                  <a:pt x="4370" y="701"/>
                </a:lnTo>
                <a:lnTo>
                  <a:pt x="4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4"/>
          <p:cNvSpPr/>
          <p:nvPr/>
        </p:nvSpPr>
        <p:spPr>
          <a:xfrm rot="-5400000">
            <a:off x="8716386" y="4818260"/>
            <a:ext cx="390148" cy="43125"/>
          </a:xfrm>
          <a:custGeom>
            <a:avLst/>
            <a:gdLst/>
            <a:ahLst/>
            <a:cxnLst/>
            <a:rect l="l" t="t" r="r" b="b"/>
            <a:pathLst>
              <a:path w="16246" h="2603" extrusionOk="0">
                <a:moveTo>
                  <a:pt x="1" y="1"/>
                </a:moveTo>
                <a:lnTo>
                  <a:pt x="1" y="2603"/>
                </a:lnTo>
                <a:lnTo>
                  <a:pt x="16246" y="2603"/>
                </a:lnTo>
                <a:lnTo>
                  <a:pt x="16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4"/>
          <p:cNvSpPr/>
          <p:nvPr/>
        </p:nvSpPr>
        <p:spPr>
          <a:xfrm rot="-5400000">
            <a:off x="7970157" y="5155512"/>
            <a:ext cx="390153" cy="69074"/>
          </a:xfrm>
          <a:custGeom>
            <a:avLst/>
            <a:gdLst/>
            <a:ahLst/>
            <a:cxnLst/>
            <a:rect l="l" t="t" r="r" b="b"/>
            <a:pathLst>
              <a:path w="24752" h="2269" extrusionOk="0">
                <a:moveTo>
                  <a:pt x="0" y="1"/>
                </a:moveTo>
                <a:lnTo>
                  <a:pt x="0" y="2269"/>
                </a:lnTo>
                <a:lnTo>
                  <a:pt x="24751" y="2269"/>
                </a:lnTo>
                <a:lnTo>
                  <a:pt x="247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4"/>
          <p:cNvSpPr/>
          <p:nvPr/>
        </p:nvSpPr>
        <p:spPr>
          <a:xfrm rot="5400000" flipH="1">
            <a:off x="472467" y="-273093"/>
            <a:ext cx="827271" cy="42450"/>
          </a:xfrm>
          <a:custGeom>
            <a:avLst/>
            <a:gdLst/>
            <a:ahLst/>
            <a:cxnLst/>
            <a:rect l="l" t="t" r="r" b="b"/>
            <a:pathLst>
              <a:path w="43432" h="702" extrusionOk="0">
                <a:moveTo>
                  <a:pt x="0" y="1"/>
                </a:moveTo>
                <a:lnTo>
                  <a:pt x="0" y="701"/>
                </a:lnTo>
                <a:lnTo>
                  <a:pt x="43431" y="701"/>
                </a:lnTo>
                <a:lnTo>
                  <a:pt x="434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4"/>
          <p:cNvSpPr/>
          <p:nvPr/>
        </p:nvSpPr>
        <p:spPr>
          <a:xfrm rot="-5400000">
            <a:off x="1163113" y="19928"/>
            <a:ext cx="239937" cy="78194"/>
          </a:xfrm>
          <a:custGeom>
            <a:avLst/>
            <a:gdLst/>
            <a:ahLst/>
            <a:cxnLst/>
            <a:rect l="l" t="t" r="r" b="b"/>
            <a:pathLst>
              <a:path w="9208" h="2569" extrusionOk="0">
                <a:moveTo>
                  <a:pt x="1" y="0"/>
                </a:moveTo>
                <a:lnTo>
                  <a:pt x="1" y="2569"/>
                </a:lnTo>
                <a:lnTo>
                  <a:pt x="9207" y="2569"/>
                </a:lnTo>
                <a:lnTo>
                  <a:pt x="9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4"/>
          <p:cNvSpPr/>
          <p:nvPr/>
        </p:nvSpPr>
        <p:spPr>
          <a:xfrm rot="-5400000">
            <a:off x="1161974" y="341509"/>
            <a:ext cx="106080" cy="34547"/>
          </a:xfrm>
          <a:custGeom>
            <a:avLst/>
            <a:gdLst/>
            <a:ahLst/>
            <a:cxnLst/>
            <a:rect l="l" t="t" r="r" b="b"/>
            <a:pathLst>
              <a:path w="4071" h="1135" extrusionOk="0">
                <a:moveTo>
                  <a:pt x="1" y="0"/>
                </a:moveTo>
                <a:lnTo>
                  <a:pt x="1"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4"/>
          <p:cNvSpPr/>
          <p:nvPr/>
        </p:nvSpPr>
        <p:spPr>
          <a:xfrm rot="-5400000">
            <a:off x="2219190" y="-197065"/>
            <a:ext cx="234700" cy="77145"/>
          </a:xfrm>
          <a:custGeom>
            <a:avLst/>
            <a:gdLst/>
            <a:ahLst/>
            <a:cxnLst/>
            <a:rect l="l" t="t" r="r" b="b"/>
            <a:pathLst>
              <a:path w="9007" h="4271" extrusionOk="0">
                <a:moveTo>
                  <a:pt x="0" y="0"/>
                </a:moveTo>
                <a:lnTo>
                  <a:pt x="0" y="4270"/>
                </a:lnTo>
                <a:lnTo>
                  <a:pt x="9007" y="4270"/>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4"/>
          <p:cNvSpPr/>
          <p:nvPr/>
        </p:nvSpPr>
        <p:spPr>
          <a:xfrm rot="-5400000">
            <a:off x="2401588" y="43474"/>
            <a:ext cx="103484" cy="28101"/>
          </a:xfrm>
          <a:custGeom>
            <a:avLst/>
            <a:gdLst/>
            <a:ahLst/>
            <a:cxnLst/>
            <a:rect l="l" t="t" r="r" b="b"/>
            <a:pathLst>
              <a:path w="3971" h="1102" extrusionOk="0">
                <a:moveTo>
                  <a:pt x="1" y="1"/>
                </a:moveTo>
                <a:lnTo>
                  <a:pt x="1" y="1102"/>
                </a:lnTo>
                <a:lnTo>
                  <a:pt x="3970" y="1102"/>
                </a:lnTo>
                <a:lnTo>
                  <a:pt x="39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4"/>
          <p:cNvSpPr/>
          <p:nvPr/>
        </p:nvSpPr>
        <p:spPr>
          <a:xfrm rot="-5400000">
            <a:off x="-246220" y="-210875"/>
            <a:ext cx="692749" cy="28100"/>
          </a:xfrm>
          <a:custGeom>
            <a:avLst/>
            <a:gdLst/>
            <a:ahLst/>
            <a:cxnLst/>
            <a:rect l="l" t="t" r="r" b="b"/>
            <a:pathLst>
              <a:path w="19215" h="1869" extrusionOk="0">
                <a:moveTo>
                  <a:pt x="1" y="1"/>
                </a:moveTo>
                <a:lnTo>
                  <a:pt x="1" y="1869"/>
                </a:lnTo>
                <a:lnTo>
                  <a:pt x="19215" y="1869"/>
                </a:lnTo>
                <a:lnTo>
                  <a:pt x="192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4"/>
          <p:cNvSpPr/>
          <p:nvPr/>
        </p:nvSpPr>
        <p:spPr>
          <a:xfrm rot="-5400000">
            <a:off x="61" y="-484522"/>
            <a:ext cx="644975" cy="68058"/>
          </a:xfrm>
          <a:custGeom>
            <a:avLst/>
            <a:gdLst/>
            <a:ahLst/>
            <a:cxnLst/>
            <a:rect l="l" t="t" r="r" b="b"/>
            <a:pathLst>
              <a:path w="24752" h="2236" extrusionOk="0">
                <a:moveTo>
                  <a:pt x="0" y="0"/>
                </a:moveTo>
                <a:lnTo>
                  <a:pt x="0" y="2235"/>
                </a:lnTo>
                <a:lnTo>
                  <a:pt x="24751" y="2235"/>
                </a:lnTo>
                <a:lnTo>
                  <a:pt x="24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4"/>
          <p:cNvSpPr/>
          <p:nvPr/>
        </p:nvSpPr>
        <p:spPr>
          <a:xfrm rot="-5400000">
            <a:off x="7212880" y="5214543"/>
            <a:ext cx="76155" cy="21337"/>
          </a:xfrm>
          <a:custGeom>
            <a:avLst/>
            <a:gdLst/>
            <a:ahLst/>
            <a:cxnLst/>
            <a:rect l="l" t="t" r="r" b="b"/>
            <a:pathLst>
              <a:path w="2502" h="701" extrusionOk="0">
                <a:moveTo>
                  <a:pt x="0" y="0"/>
                </a:moveTo>
                <a:lnTo>
                  <a:pt x="0" y="701"/>
                </a:lnTo>
                <a:lnTo>
                  <a:pt x="2502" y="701"/>
                </a:lnTo>
                <a:lnTo>
                  <a:pt x="25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4"/>
          <p:cNvSpPr/>
          <p:nvPr/>
        </p:nvSpPr>
        <p:spPr>
          <a:xfrm rot="-5400000">
            <a:off x="7701279" y="5041947"/>
            <a:ext cx="76185" cy="21337"/>
          </a:xfrm>
          <a:custGeom>
            <a:avLst/>
            <a:gdLst/>
            <a:ahLst/>
            <a:cxnLst/>
            <a:rect l="l" t="t" r="r" b="b"/>
            <a:pathLst>
              <a:path w="2503" h="701" extrusionOk="0">
                <a:moveTo>
                  <a:pt x="1" y="0"/>
                </a:moveTo>
                <a:lnTo>
                  <a:pt x="1" y="701"/>
                </a:lnTo>
                <a:lnTo>
                  <a:pt x="2503" y="701"/>
                </a:lnTo>
                <a:lnTo>
                  <a:pt x="25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4"/>
          <p:cNvSpPr/>
          <p:nvPr/>
        </p:nvSpPr>
        <p:spPr>
          <a:xfrm rot="-5400000">
            <a:off x="7824091" y="5163568"/>
            <a:ext cx="141181" cy="52977"/>
          </a:xfrm>
          <a:custGeom>
            <a:avLst/>
            <a:gdLst/>
            <a:ahLst/>
            <a:cxnLst/>
            <a:rect l="l" t="t" r="r" b="b"/>
            <a:pathLst>
              <a:path w="4638" h="2970" extrusionOk="0">
                <a:moveTo>
                  <a:pt x="1" y="1"/>
                </a:moveTo>
                <a:lnTo>
                  <a:pt x="1" y="2970"/>
                </a:lnTo>
                <a:lnTo>
                  <a:pt x="4638" y="2970"/>
                </a:lnTo>
                <a:lnTo>
                  <a:pt x="4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4"/>
          <p:cNvSpPr/>
          <p:nvPr/>
        </p:nvSpPr>
        <p:spPr>
          <a:xfrm rot="-5400000">
            <a:off x="6937142" y="5013005"/>
            <a:ext cx="281273" cy="79229"/>
          </a:xfrm>
          <a:custGeom>
            <a:avLst/>
            <a:gdLst/>
            <a:ahLst/>
            <a:cxnLst/>
            <a:rect l="l" t="t" r="r" b="b"/>
            <a:pathLst>
              <a:path w="9241" h="2603" extrusionOk="0">
                <a:moveTo>
                  <a:pt x="1" y="0"/>
                </a:moveTo>
                <a:lnTo>
                  <a:pt x="1" y="2602"/>
                </a:lnTo>
                <a:lnTo>
                  <a:pt x="9241" y="2602"/>
                </a:lnTo>
                <a:lnTo>
                  <a:pt x="92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4"/>
          <p:cNvSpPr/>
          <p:nvPr/>
        </p:nvSpPr>
        <p:spPr>
          <a:xfrm rot="-5400000">
            <a:off x="7395111" y="5103364"/>
            <a:ext cx="123881" cy="34547"/>
          </a:xfrm>
          <a:custGeom>
            <a:avLst/>
            <a:gdLst/>
            <a:ahLst/>
            <a:cxnLst/>
            <a:rect l="l" t="t" r="r" b="b"/>
            <a:pathLst>
              <a:path w="4070" h="1135" extrusionOk="0">
                <a:moveTo>
                  <a:pt x="0" y="0"/>
                </a:moveTo>
                <a:lnTo>
                  <a:pt x="0"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4"/>
          <p:cNvSpPr/>
          <p:nvPr/>
        </p:nvSpPr>
        <p:spPr>
          <a:xfrm rot="-5400000">
            <a:off x="7332682" y="5233719"/>
            <a:ext cx="123881" cy="34547"/>
          </a:xfrm>
          <a:custGeom>
            <a:avLst/>
            <a:gdLst/>
            <a:ahLst/>
            <a:cxnLst/>
            <a:rect l="l" t="t" r="r" b="b"/>
            <a:pathLst>
              <a:path w="4070" h="1135" extrusionOk="0">
                <a:moveTo>
                  <a:pt x="0" y="1"/>
                </a:moveTo>
                <a:lnTo>
                  <a:pt x="0" y="1135"/>
                </a:lnTo>
                <a:lnTo>
                  <a:pt x="4070" y="1135"/>
                </a:lnTo>
                <a:lnTo>
                  <a:pt x="40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14"/>
          <p:cNvSpPr/>
          <p:nvPr/>
        </p:nvSpPr>
        <p:spPr>
          <a:xfrm rot="-5400000">
            <a:off x="5883997" y="5385284"/>
            <a:ext cx="629313" cy="62150"/>
          </a:xfrm>
          <a:custGeom>
            <a:avLst/>
            <a:gdLst/>
            <a:ahLst/>
            <a:cxnLst/>
            <a:rect l="l" t="t" r="r" b="b"/>
            <a:pathLst>
              <a:path w="76489" h="702" extrusionOk="0">
                <a:moveTo>
                  <a:pt x="1" y="1"/>
                </a:moveTo>
                <a:lnTo>
                  <a:pt x="1" y="701"/>
                </a:lnTo>
                <a:lnTo>
                  <a:pt x="76489" y="701"/>
                </a:lnTo>
                <a:lnTo>
                  <a:pt x="764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14"/>
          <p:cNvSpPr/>
          <p:nvPr/>
        </p:nvSpPr>
        <p:spPr>
          <a:xfrm rot="-5400000">
            <a:off x="8689770" y="5361665"/>
            <a:ext cx="80750" cy="22950"/>
          </a:xfrm>
          <a:custGeom>
            <a:avLst/>
            <a:gdLst/>
            <a:ahLst/>
            <a:cxnLst/>
            <a:rect l="l" t="t" r="r" b="b"/>
            <a:pathLst>
              <a:path w="2470" h="702" extrusionOk="0">
                <a:moveTo>
                  <a:pt x="1" y="1"/>
                </a:moveTo>
                <a:lnTo>
                  <a:pt x="1" y="701"/>
                </a:lnTo>
                <a:lnTo>
                  <a:pt x="2469" y="701"/>
                </a:lnTo>
                <a:lnTo>
                  <a:pt x="2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4"/>
          <p:cNvSpPr/>
          <p:nvPr/>
        </p:nvSpPr>
        <p:spPr>
          <a:xfrm rot="-5400000">
            <a:off x="8731764" y="5297609"/>
            <a:ext cx="302111" cy="85099"/>
          </a:xfrm>
          <a:custGeom>
            <a:avLst/>
            <a:gdLst/>
            <a:ahLst/>
            <a:cxnLst/>
            <a:rect l="l" t="t" r="r" b="b"/>
            <a:pathLst>
              <a:path w="9241" h="2603" extrusionOk="0">
                <a:moveTo>
                  <a:pt x="0" y="1"/>
                </a:moveTo>
                <a:lnTo>
                  <a:pt x="0" y="2602"/>
                </a:lnTo>
                <a:lnTo>
                  <a:pt x="9240" y="2602"/>
                </a:lnTo>
                <a:lnTo>
                  <a:pt x="92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4"/>
          <p:cNvSpPr/>
          <p:nvPr/>
        </p:nvSpPr>
        <p:spPr>
          <a:xfrm rot="-5400000">
            <a:off x="9000562" y="5174929"/>
            <a:ext cx="133091" cy="38185"/>
          </a:xfrm>
          <a:custGeom>
            <a:avLst/>
            <a:gdLst/>
            <a:ahLst/>
            <a:cxnLst/>
            <a:rect l="l" t="t" r="r" b="b"/>
            <a:pathLst>
              <a:path w="4071" h="1168" extrusionOk="0">
                <a:moveTo>
                  <a:pt x="1" y="0"/>
                </a:moveTo>
                <a:lnTo>
                  <a:pt x="1" y="1168"/>
                </a:lnTo>
                <a:lnTo>
                  <a:pt x="4070" y="1168"/>
                </a:lnTo>
                <a:lnTo>
                  <a:pt x="4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14"/>
          <p:cNvSpPr/>
          <p:nvPr/>
        </p:nvSpPr>
        <p:spPr>
          <a:xfrm rot="-5400000">
            <a:off x="7645257" y="5514070"/>
            <a:ext cx="784980" cy="22950"/>
          </a:xfrm>
          <a:custGeom>
            <a:avLst/>
            <a:gdLst/>
            <a:ahLst/>
            <a:cxnLst/>
            <a:rect l="l" t="t" r="r" b="b"/>
            <a:pathLst>
              <a:path w="22684" h="702" extrusionOk="0">
                <a:moveTo>
                  <a:pt x="1" y="1"/>
                </a:moveTo>
                <a:lnTo>
                  <a:pt x="1" y="701"/>
                </a:lnTo>
                <a:lnTo>
                  <a:pt x="22684" y="701"/>
                </a:lnTo>
                <a:lnTo>
                  <a:pt x="226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4"/>
          <p:cNvSpPr/>
          <p:nvPr/>
        </p:nvSpPr>
        <p:spPr>
          <a:xfrm rot="-5400000">
            <a:off x="8497707" y="5154325"/>
            <a:ext cx="181549" cy="28100"/>
          </a:xfrm>
          <a:custGeom>
            <a:avLst/>
            <a:gdLst/>
            <a:ahLst/>
            <a:cxnLst/>
            <a:rect l="l" t="t" r="r" b="b"/>
            <a:pathLst>
              <a:path w="2503" h="701" extrusionOk="0">
                <a:moveTo>
                  <a:pt x="1" y="0"/>
                </a:moveTo>
                <a:lnTo>
                  <a:pt x="1" y="701"/>
                </a:lnTo>
                <a:lnTo>
                  <a:pt x="2503" y="701"/>
                </a:lnTo>
                <a:lnTo>
                  <a:pt x="25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4"/>
          <p:cNvSpPr/>
          <p:nvPr/>
        </p:nvSpPr>
        <p:spPr>
          <a:xfrm rot="-5400000">
            <a:off x="8129115" y="5282704"/>
            <a:ext cx="81829" cy="22917"/>
          </a:xfrm>
          <a:custGeom>
            <a:avLst/>
            <a:gdLst/>
            <a:ahLst/>
            <a:cxnLst/>
            <a:rect l="l" t="t" r="r" b="b"/>
            <a:pathLst>
              <a:path w="2503" h="701" extrusionOk="0">
                <a:moveTo>
                  <a:pt x="1" y="0"/>
                </a:moveTo>
                <a:lnTo>
                  <a:pt x="1" y="701"/>
                </a:lnTo>
                <a:lnTo>
                  <a:pt x="2502" y="701"/>
                </a:lnTo>
                <a:lnTo>
                  <a:pt x="2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4"/>
          <p:cNvSpPr/>
          <p:nvPr/>
        </p:nvSpPr>
        <p:spPr>
          <a:xfrm rot="-5400000">
            <a:off x="1188573" y="-329599"/>
            <a:ext cx="692747" cy="28101"/>
          </a:xfrm>
          <a:custGeom>
            <a:avLst/>
            <a:gdLst/>
            <a:ahLst/>
            <a:cxnLst/>
            <a:rect l="l" t="t" r="r" b="b"/>
            <a:pathLst>
              <a:path w="24752" h="2236" extrusionOk="0">
                <a:moveTo>
                  <a:pt x="1" y="0"/>
                </a:moveTo>
                <a:lnTo>
                  <a:pt x="1" y="2235"/>
                </a:lnTo>
                <a:lnTo>
                  <a:pt x="24752" y="2235"/>
                </a:lnTo>
                <a:lnTo>
                  <a:pt x="24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4"/>
          <p:cNvSpPr/>
          <p:nvPr/>
        </p:nvSpPr>
        <p:spPr>
          <a:xfrm rot="-5400000">
            <a:off x="321657" y="-169966"/>
            <a:ext cx="771938" cy="22950"/>
          </a:xfrm>
          <a:custGeom>
            <a:avLst/>
            <a:gdLst/>
            <a:ahLst/>
            <a:cxnLst/>
            <a:rect l="l" t="t" r="r" b="b"/>
            <a:pathLst>
              <a:path w="2503" h="702" extrusionOk="0">
                <a:moveTo>
                  <a:pt x="0" y="1"/>
                </a:moveTo>
                <a:lnTo>
                  <a:pt x="0"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4"/>
          <p:cNvSpPr/>
          <p:nvPr/>
        </p:nvSpPr>
        <p:spPr>
          <a:xfrm rot="-5400000">
            <a:off x="1076526" y="-311410"/>
            <a:ext cx="89653" cy="37096"/>
          </a:xfrm>
          <a:custGeom>
            <a:avLst/>
            <a:gdLst/>
            <a:ahLst/>
            <a:cxnLst/>
            <a:rect l="l" t="t" r="r" b="b"/>
            <a:pathLst>
              <a:path w="4638" h="2936" extrusionOk="0">
                <a:moveTo>
                  <a:pt x="1" y="0"/>
                </a:moveTo>
                <a:lnTo>
                  <a:pt x="1" y="2936"/>
                </a:lnTo>
                <a:lnTo>
                  <a:pt x="4637" y="2936"/>
                </a:lnTo>
                <a:lnTo>
                  <a:pt x="46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4"/>
          <p:cNvSpPr/>
          <p:nvPr/>
        </p:nvSpPr>
        <p:spPr>
          <a:xfrm rot="-5400000">
            <a:off x="127038" y="285402"/>
            <a:ext cx="132146" cy="21377"/>
          </a:xfrm>
          <a:custGeom>
            <a:avLst/>
            <a:gdLst/>
            <a:ahLst/>
            <a:cxnLst/>
            <a:rect l="l" t="t" r="r" b="b"/>
            <a:pathLst>
              <a:path w="9241" h="2603" extrusionOk="0">
                <a:moveTo>
                  <a:pt x="0" y="0"/>
                </a:moveTo>
                <a:lnTo>
                  <a:pt x="0" y="2602"/>
                </a:lnTo>
                <a:lnTo>
                  <a:pt x="9240" y="2602"/>
                </a:lnTo>
                <a:lnTo>
                  <a:pt x="92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4"/>
          <p:cNvSpPr/>
          <p:nvPr/>
        </p:nvSpPr>
        <p:spPr>
          <a:xfrm rot="-5400000">
            <a:off x="1779832" y="168877"/>
            <a:ext cx="113909" cy="38218"/>
          </a:xfrm>
          <a:custGeom>
            <a:avLst/>
            <a:gdLst/>
            <a:ahLst/>
            <a:cxnLst/>
            <a:rect l="l" t="t" r="r" b="b"/>
            <a:pathLst>
              <a:path w="4070" h="1169" extrusionOk="0">
                <a:moveTo>
                  <a:pt x="0" y="1"/>
                </a:moveTo>
                <a:lnTo>
                  <a:pt x="0" y="1168"/>
                </a:lnTo>
                <a:lnTo>
                  <a:pt x="4070" y="1168"/>
                </a:lnTo>
                <a:lnTo>
                  <a:pt x="40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14"/>
          <p:cNvSpPr/>
          <p:nvPr/>
        </p:nvSpPr>
        <p:spPr>
          <a:xfrm rot="-5400000">
            <a:off x="6594662" y="5303048"/>
            <a:ext cx="531122" cy="74225"/>
          </a:xfrm>
          <a:custGeom>
            <a:avLst/>
            <a:gdLst/>
            <a:ahLst/>
            <a:cxnLst/>
            <a:rect l="l" t="t" r="r" b="b"/>
            <a:pathLst>
              <a:path w="16246" h="2603" extrusionOk="0">
                <a:moveTo>
                  <a:pt x="0" y="1"/>
                </a:moveTo>
                <a:lnTo>
                  <a:pt x="0" y="2602"/>
                </a:lnTo>
                <a:lnTo>
                  <a:pt x="16245" y="2602"/>
                </a:lnTo>
                <a:lnTo>
                  <a:pt x="162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4"/>
          <p:cNvSpPr/>
          <p:nvPr/>
        </p:nvSpPr>
        <p:spPr>
          <a:xfrm rot="-5400000">
            <a:off x="1836010" y="-222978"/>
            <a:ext cx="174944" cy="32550"/>
          </a:xfrm>
          <a:custGeom>
            <a:avLst/>
            <a:gdLst/>
            <a:ahLst/>
            <a:cxnLst/>
            <a:rect l="l" t="t" r="r" b="b"/>
            <a:pathLst>
              <a:path w="8174" h="1302" extrusionOk="0">
                <a:moveTo>
                  <a:pt x="1" y="1"/>
                </a:moveTo>
                <a:lnTo>
                  <a:pt x="1" y="1302"/>
                </a:lnTo>
                <a:lnTo>
                  <a:pt x="8173" y="1302"/>
                </a:lnTo>
                <a:lnTo>
                  <a:pt x="81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987"/>
        <p:cNvGrpSpPr/>
        <p:nvPr/>
      </p:nvGrpSpPr>
      <p:grpSpPr>
        <a:xfrm>
          <a:off x="0" y="0"/>
          <a:ext cx="0" cy="0"/>
          <a:chOff x="0" y="0"/>
          <a:chExt cx="0" cy="0"/>
        </a:xfrm>
      </p:grpSpPr>
      <p:sp>
        <p:nvSpPr>
          <p:cNvPr id="988" name="Google Shape;988;p15"/>
          <p:cNvSpPr txBox="1">
            <a:spLocks noGrp="1"/>
          </p:cNvSpPr>
          <p:nvPr>
            <p:ph type="title"/>
          </p:nvPr>
        </p:nvSpPr>
        <p:spPr>
          <a:xfrm>
            <a:off x="1536300" y="347425"/>
            <a:ext cx="6071400" cy="585000"/>
          </a:xfrm>
          <a:prstGeom prst="rect">
            <a:avLst/>
          </a:prstGeom>
        </p:spPr>
        <p:txBody>
          <a:bodyPr spcFirstLastPara="1" wrap="square" lIns="91425" tIns="91425" rIns="91425" bIns="91425"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989" name="Google Shape;989;p15"/>
          <p:cNvSpPr/>
          <p:nvPr/>
        </p:nvSpPr>
        <p:spPr>
          <a:xfrm>
            <a:off x="79345" y="1617346"/>
            <a:ext cx="131316" cy="21090"/>
          </a:xfrm>
          <a:custGeom>
            <a:avLst/>
            <a:gdLst/>
            <a:ahLst/>
            <a:cxnLst/>
            <a:rect l="l" t="t" r="r" b="b"/>
            <a:pathLst>
              <a:path w="4371" h="702" extrusionOk="0">
                <a:moveTo>
                  <a:pt x="0" y="1"/>
                </a:moveTo>
                <a:lnTo>
                  <a:pt x="0" y="701"/>
                </a:lnTo>
                <a:lnTo>
                  <a:pt x="4370" y="701"/>
                </a:lnTo>
                <a:lnTo>
                  <a:pt x="43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5"/>
          <p:cNvSpPr/>
          <p:nvPr/>
        </p:nvSpPr>
        <p:spPr>
          <a:xfrm>
            <a:off x="173039" y="3976608"/>
            <a:ext cx="244576" cy="39085"/>
          </a:xfrm>
          <a:custGeom>
            <a:avLst/>
            <a:gdLst/>
            <a:ahLst/>
            <a:cxnLst/>
            <a:rect l="l" t="t" r="r" b="b"/>
            <a:pathLst>
              <a:path w="8141" h="1301" extrusionOk="0">
                <a:moveTo>
                  <a:pt x="1" y="0"/>
                </a:moveTo>
                <a:lnTo>
                  <a:pt x="1" y="1301"/>
                </a:lnTo>
                <a:lnTo>
                  <a:pt x="8140" y="1301"/>
                </a:lnTo>
                <a:lnTo>
                  <a:pt x="81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5"/>
          <p:cNvSpPr/>
          <p:nvPr/>
        </p:nvSpPr>
        <p:spPr>
          <a:xfrm>
            <a:off x="-161975" y="4738449"/>
            <a:ext cx="489062" cy="34073"/>
          </a:xfrm>
          <a:custGeom>
            <a:avLst/>
            <a:gdLst/>
            <a:ahLst/>
            <a:cxnLst/>
            <a:rect l="l" t="t" r="r" b="b"/>
            <a:pathLst>
              <a:path w="16279" h="2603" extrusionOk="0">
                <a:moveTo>
                  <a:pt x="0" y="0"/>
                </a:moveTo>
                <a:lnTo>
                  <a:pt x="0" y="2602"/>
                </a:lnTo>
                <a:lnTo>
                  <a:pt x="16278" y="2602"/>
                </a:lnTo>
                <a:lnTo>
                  <a:pt x="162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5"/>
          <p:cNvSpPr/>
          <p:nvPr/>
        </p:nvSpPr>
        <p:spPr>
          <a:xfrm>
            <a:off x="-275972" y="539955"/>
            <a:ext cx="215495" cy="34098"/>
          </a:xfrm>
          <a:custGeom>
            <a:avLst/>
            <a:gdLst/>
            <a:ahLst/>
            <a:cxnLst/>
            <a:rect l="l" t="t" r="r" b="b"/>
            <a:pathLst>
              <a:path w="7173" h="1135" extrusionOk="0">
                <a:moveTo>
                  <a:pt x="0" y="0"/>
                </a:moveTo>
                <a:lnTo>
                  <a:pt x="0" y="1134"/>
                </a:lnTo>
                <a:lnTo>
                  <a:pt x="7172" y="1134"/>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5"/>
          <p:cNvSpPr/>
          <p:nvPr/>
        </p:nvSpPr>
        <p:spPr>
          <a:xfrm>
            <a:off x="8950185" y="3077804"/>
            <a:ext cx="215495" cy="34098"/>
          </a:xfrm>
          <a:custGeom>
            <a:avLst/>
            <a:gdLst/>
            <a:ahLst/>
            <a:cxnLst/>
            <a:rect l="l" t="t" r="r" b="b"/>
            <a:pathLst>
              <a:path w="7173" h="1135" extrusionOk="0">
                <a:moveTo>
                  <a:pt x="0" y="1"/>
                </a:moveTo>
                <a:lnTo>
                  <a:pt x="0" y="1135"/>
                </a:lnTo>
                <a:lnTo>
                  <a:pt x="7172" y="1135"/>
                </a:lnTo>
                <a:lnTo>
                  <a:pt x="717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5"/>
          <p:cNvSpPr/>
          <p:nvPr/>
        </p:nvSpPr>
        <p:spPr>
          <a:xfrm>
            <a:off x="9120388" y="2068052"/>
            <a:ext cx="75196" cy="21060"/>
          </a:xfrm>
          <a:custGeom>
            <a:avLst/>
            <a:gdLst/>
            <a:ahLst/>
            <a:cxnLst/>
            <a:rect l="l" t="t" r="r" b="b"/>
            <a:pathLst>
              <a:path w="2503" h="701" extrusionOk="0">
                <a:moveTo>
                  <a:pt x="0" y="0"/>
                </a:moveTo>
                <a:lnTo>
                  <a:pt x="0" y="701"/>
                </a:lnTo>
                <a:lnTo>
                  <a:pt x="2502" y="701"/>
                </a:lnTo>
                <a:lnTo>
                  <a:pt x="250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5"/>
          <p:cNvSpPr/>
          <p:nvPr/>
        </p:nvSpPr>
        <p:spPr>
          <a:xfrm>
            <a:off x="8682788" y="3830274"/>
            <a:ext cx="131316" cy="21090"/>
          </a:xfrm>
          <a:custGeom>
            <a:avLst/>
            <a:gdLst/>
            <a:ahLst/>
            <a:cxnLst/>
            <a:rect l="l" t="t" r="r" b="b"/>
            <a:pathLst>
              <a:path w="4371" h="702" extrusionOk="0">
                <a:moveTo>
                  <a:pt x="0" y="1"/>
                </a:moveTo>
                <a:lnTo>
                  <a:pt x="0" y="701"/>
                </a:lnTo>
                <a:lnTo>
                  <a:pt x="4370" y="701"/>
                </a:lnTo>
                <a:lnTo>
                  <a:pt x="43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5"/>
          <p:cNvSpPr/>
          <p:nvPr/>
        </p:nvSpPr>
        <p:spPr>
          <a:xfrm>
            <a:off x="8892584" y="268833"/>
            <a:ext cx="245537" cy="39115"/>
          </a:xfrm>
          <a:custGeom>
            <a:avLst/>
            <a:gdLst/>
            <a:ahLst/>
            <a:cxnLst/>
            <a:rect l="l" t="t" r="r" b="b"/>
            <a:pathLst>
              <a:path w="8173" h="1302" extrusionOk="0">
                <a:moveTo>
                  <a:pt x="0" y="0"/>
                </a:moveTo>
                <a:lnTo>
                  <a:pt x="0" y="1301"/>
                </a:lnTo>
                <a:lnTo>
                  <a:pt x="8173" y="1301"/>
                </a:lnTo>
                <a:lnTo>
                  <a:pt x="8173"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5"/>
          <p:cNvSpPr/>
          <p:nvPr/>
        </p:nvSpPr>
        <p:spPr>
          <a:xfrm rot="10800000" flipH="1">
            <a:off x="8979975" y="1725600"/>
            <a:ext cx="489092" cy="35128"/>
          </a:xfrm>
          <a:custGeom>
            <a:avLst/>
            <a:gdLst/>
            <a:ahLst/>
            <a:cxnLst/>
            <a:rect l="l" t="t" r="r" b="b"/>
            <a:pathLst>
              <a:path w="19248" h="1869" extrusionOk="0">
                <a:moveTo>
                  <a:pt x="0" y="0"/>
                </a:moveTo>
                <a:lnTo>
                  <a:pt x="0" y="1868"/>
                </a:lnTo>
                <a:lnTo>
                  <a:pt x="19247" y="1868"/>
                </a:lnTo>
                <a:lnTo>
                  <a:pt x="1924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5"/>
          <p:cNvSpPr/>
          <p:nvPr/>
        </p:nvSpPr>
        <p:spPr>
          <a:xfrm>
            <a:off x="9280675" y="525238"/>
            <a:ext cx="245584" cy="77173"/>
          </a:xfrm>
          <a:custGeom>
            <a:avLst/>
            <a:gdLst/>
            <a:ahLst/>
            <a:cxnLst/>
            <a:rect l="l" t="t" r="r" b="b"/>
            <a:pathLst>
              <a:path w="16280" h="2569" extrusionOk="0">
                <a:moveTo>
                  <a:pt x="1" y="0"/>
                </a:moveTo>
                <a:lnTo>
                  <a:pt x="1" y="2569"/>
                </a:lnTo>
                <a:lnTo>
                  <a:pt x="16279" y="2569"/>
                </a:lnTo>
                <a:lnTo>
                  <a:pt x="16279"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5"/>
          <p:cNvSpPr/>
          <p:nvPr/>
        </p:nvSpPr>
        <p:spPr>
          <a:xfrm>
            <a:off x="201939" y="2302482"/>
            <a:ext cx="216486" cy="35120"/>
          </a:xfrm>
          <a:custGeom>
            <a:avLst/>
            <a:gdLst/>
            <a:ahLst/>
            <a:cxnLst/>
            <a:rect l="l" t="t" r="r" b="b"/>
            <a:pathLst>
              <a:path w="7206" h="1169" extrusionOk="0">
                <a:moveTo>
                  <a:pt x="0" y="1"/>
                </a:moveTo>
                <a:lnTo>
                  <a:pt x="0" y="1168"/>
                </a:lnTo>
                <a:lnTo>
                  <a:pt x="7205" y="1168"/>
                </a:lnTo>
                <a:lnTo>
                  <a:pt x="720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5"/>
          <p:cNvSpPr/>
          <p:nvPr/>
        </p:nvSpPr>
        <p:spPr>
          <a:xfrm>
            <a:off x="8703506" y="1474307"/>
            <a:ext cx="215495" cy="35090"/>
          </a:xfrm>
          <a:custGeom>
            <a:avLst/>
            <a:gdLst/>
            <a:ahLst/>
            <a:cxnLst/>
            <a:rect l="l" t="t" r="r" b="b"/>
            <a:pathLst>
              <a:path w="7173" h="1168" extrusionOk="0">
                <a:moveTo>
                  <a:pt x="0" y="0"/>
                </a:moveTo>
                <a:lnTo>
                  <a:pt x="0" y="1168"/>
                </a:lnTo>
                <a:lnTo>
                  <a:pt x="7172" y="1168"/>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5"/>
          <p:cNvSpPr/>
          <p:nvPr/>
        </p:nvSpPr>
        <p:spPr>
          <a:xfrm>
            <a:off x="9064577" y="3769606"/>
            <a:ext cx="743612" cy="68166"/>
          </a:xfrm>
          <a:custGeom>
            <a:avLst/>
            <a:gdLst/>
            <a:ahLst/>
            <a:cxnLst/>
            <a:rect l="l" t="t" r="r" b="b"/>
            <a:pathLst>
              <a:path w="24752" h="2269" extrusionOk="0">
                <a:moveTo>
                  <a:pt x="1" y="1"/>
                </a:moveTo>
                <a:lnTo>
                  <a:pt x="1" y="2269"/>
                </a:lnTo>
                <a:lnTo>
                  <a:pt x="24752" y="2269"/>
                </a:lnTo>
                <a:lnTo>
                  <a:pt x="2475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5"/>
          <p:cNvSpPr/>
          <p:nvPr/>
        </p:nvSpPr>
        <p:spPr>
          <a:xfrm>
            <a:off x="-599381" y="3408884"/>
            <a:ext cx="139307" cy="39115"/>
          </a:xfrm>
          <a:custGeom>
            <a:avLst/>
            <a:gdLst/>
            <a:ahLst/>
            <a:cxnLst/>
            <a:rect l="l" t="t" r="r" b="b"/>
            <a:pathLst>
              <a:path w="4637" h="1302" extrusionOk="0">
                <a:moveTo>
                  <a:pt x="0" y="0"/>
                </a:moveTo>
                <a:lnTo>
                  <a:pt x="0" y="1301"/>
                </a:lnTo>
                <a:lnTo>
                  <a:pt x="4637" y="1301"/>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5"/>
          <p:cNvSpPr/>
          <p:nvPr/>
        </p:nvSpPr>
        <p:spPr>
          <a:xfrm>
            <a:off x="-449428" y="3470004"/>
            <a:ext cx="328755" cy="56149"/>
          </a:xfrm>
          <a:custGeom>
            <a:avLst/>
            <a:gdLst/>
            <a:ahLst/>
            <a:cxnLst/>
            <a:rect l="l" t="t" r="r" b="b"/>
            <a:pathLst>
              <a:path w="10943" h="1869" extrusionOk="0">
                <a:moveTo>
                  <a:pt x="1" y="1"/>
                </a:moveTo>
                <a:lnTo>
                  <a:pt x="1" y="1869"/>
                </a:lnTo>
                <a:lnTo>
                  <a:pt x="10942" y="1869"/>
                </a:lnTo>
                <a:lnTo>
                  <a:pt x="1094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5"/>
          <p:cNvSpPr/>
          <p:nvPr/>
        </p:nvSpPr>
        <p:spPr>
          <a:xfrm>
            <a:off x="-455438" y="2668798"/>
            <a:ext cx="681484" cy="21090"/>
          </a:xfrm>
          <a:custGeom>
            <a:avLst/>
            <a:gdLst/>
            <a:ahLst/>
            <a:cxnLst/>
            <a:rect l="l" t="t" r="r" b="b"/>
            <a:pathLst>
              <a:path w="22684" h="702" extrusionOk="0">
                <a:moveTo>
                  <a:pt x="1" y="1"/>
                </a:moveTo>
                <a:lnTo>
                  <a:pt x="1" y="701"/>
                </a:lnTo>
                <a:lnTo>
                  <a:pt x="22683" y="701"/>
                </a:lnTo>
                <a:lnTo>
                  <a:pt x="22683"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5"/>
          <p:cNvSpPr/>
          <p:nvPr/>
        </p:nvSpPr>
        <p:spPr>
          <a:xfrm>
            <a:off x="-334187" y="2767998"/>
            <a:ext cx="74205" cy="21090"/>
          </a:xfrm>
          <a:custGeom>
            <a:avLst/>
            <a:gdLst/>
            <a:ahLst/>
            <a:cxnLst/>
            <a:rect l="l" t="t" r="r" b="b"/>
            <a:pathLst>
              <a:path w="2470" h="702" extrusionOk="0">
                <a:moveTo>
                  <a:pt x="1" y="1"/>
                </a:moveTo>
                <a:lnTo>
                  <a:pt x="1" y="701"/>
                </a:lnTo>
                <a:lnTo>
                  <a:pt x="2469" y="701"/>
                </a:lnTo>
                <a:lnTo>
                  <a:pt x="246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5"/>
          <p:cNvSpPr/>
          <p:nvPr/>
        </p:nvSpPr>
        <p:spPr>
          <a:xfrm>
            <a:off x="-662882" y="2571580"/>
            <a:ext cx="75196" cy="21090"/>
          </a:xfrm>
          <a:custGeom>
            <a:avLst/>
            <a:gdLst/>
            <a:ahLst/>
            <a:cxnLst/>
            <a:rect l="l" t="t" r="r" b="b"/>
            <a:pathLst>
              <a:path w="2503" h="702" extrusionOk="0">
                <a:moveTo>
                  <a:pt x="1" y="1"/>
                </a:moveTo>
                <a:lnTo>
                  <a:pt x="1"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5"/>
          <p:cNvSpPr/>
          <p:nvPr/>
        </p:nvSpPr>
        <p:spPr>
          <a:xfrm>
            <a:off x="-492511" y="2978446"/>
            <a:ext cx="75196" cy="21090"/>
          </a:xfrm>
          <a:custGeom>
            <a:avLst/>
            <a:gdLst/>
            <a:ahLst/>
            <a:cxnLst/>
            <a:rect l="l" t="t" r="r" b="b"/>
            <a:pathLst>
              <a:path w="2503"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5"/>
          <p:cNvSpPr/>
          <p:nvPr/>
        </p:nvSpPr>
        <p:spPr>
          <a:xfrm>
            <a:off x="-492506" y="1453270"/>
            <a:ext cx="276631" cy="77179"/>
          </a:xfrm>
          <a:custGeom>
            <a:avLst/>
            <a:gdLst/>
            <a:ahLst/>
            <a:cxnLst/>
            <a:rect l="l" t="t" r="r" b="b"/>
            <a:pathLst>
              <a:path w="9208" h="2569" extrusionOk="0">
                <a:moveTo>
                  <a:pt x="1" y="0"/>
                </a:moveTo>
                <a:lnTo>
                  <a:pt x="1" y="2569"/>
                </a:lnTo>
                <a:lnTo>
                  <a:pt x="9207" y="2569"/>
                </a:lnTo>
                <a:lnTo>
                  <a:pt x="920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5"/>
          <p:cNvSpPr/>
          <p:nvPr/>
        </p:nvSpPr>
        <p:spPr>
          <a:xfrm>
            <a:off x="-382285" y="2874229"/>
            <a:ext cx="122303" cy="34098"/>
          </a:xfrm>
          <a:custGeom>
            <a:avLst/>
            <a:gdLst/>
            <a:ahLst/>
            <a:cxnLst/>
            <a:rect l="l" t="t" r="r" b="b"/>
            <a:pathLst>
              <a:path w="4071" h="1135" extrusionOk="0">
                <a:moveTo>
                  <a:pt x="1" y="1"/>
                </a:moveTo>
                <a:lnTo>
                  <a:pt x="1" y="1135"/>
                </a:lnTo>
                <a:lnTo>
                  <a:pt x="4070" y="1135"/>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5"/>
          <p:cNvSpPr/>
          <p:nvPr/>
        </p:nvSpPr>
        <p:spPr>
          <a:xfrm>
            <a:off x="8685602" y="4294925"/>
            <a:ext cx="378226" cy="34076"/>
          </a:xfrm>
          <a:custGeom>
            <a:avLst/>
            <a:gdLst/>
            <a:ahLst/>
            <a:cxnLst/>
            <a:rect l="l" t="t" r="r" b="b"/>
            <a:pathLst>
              <a:path w="4071" h="1135" extrusionOk="0">
                <a:moveTo>
                  <a:pt x="1" y="0"/>
                </a:moveTo>
                <a:lnTo>
                  <a:pt x="1"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5"/>
          <p:cNvSpPr/>
          <p:nvPr/>
        </p:nvSpPr>
        <p:spPr>
          <a:xfrm>
            <a:off x="9120405" y="4899781"/>
            <a:ext cx="75166" cy="21090"/>
          </a:xfrm>
          <a:custGeom>
            <a:avLst/>
            <a:gdLst/>
            <a:ahLst/>
            <a:cxnLst/>
            <a:rect l="l" t="t" r="r" b="b"/>
            <a:pathLst>
              <a:path w="2502"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5"/>
          <p:cNvSpPr/>
          <p:nvPr/>
        </p:nvSpPr>
        <p:spPr>
          <a:xfrm>
            <a:off x="9445184" y="4448791"/>
            <a:ext cx="75196" cy="21090"/>
          </a:xfrm>
          <a:custGeom>
            <a:avLst/>
            <a:gdLst/>
            <a:ahLst/>
            <a:cxnLst/>
            <a:rect l="l" t="t" r="r" b="b"/>
            <a:pathLst>
              <a:path w="2503"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5"/>
          <p:cNvSpPr/>
          <p:nvPr/>
        </p:nvSpPr>
        <p:spPr>
          <a:xfrm>
            <a:off x="8646909" y="2114115"/>
            <a:ext cx="328725" cy="56149"/>
          </a:xfrm>
          <a:custGeom>
            <a:avLst/>
            <a:gdLst/>
            <a:ahLst/>
            <a:cxnLst/>
            <a:rect l="l" t="t" r="r" b="b"/>
            <a:pathLst>
              <a:path w="10942" h="1869" extrusionOk="0">
                <a:moveTo>
                  <a:pt x="0" y="0"/>
                </a:moveTo>
                <a:lnTo>
                  <a:pt x="0" y="1868"/>
                </a:lnTo>
                <a:lnTo>
                  <a:pt x="10941" y="1868"/>
                </a:lnTo>
                <a:lnTo>
                  <a:pt x="10941"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5"/>
          <p:cNvSpPr/>
          <p:nvPr/>
        </p:nvSpPr>
        <p:spPr>
          <a:xfrm>
            <a:off x="8691100" y="849238"/>
            <a:ext cx="139295" cy="67176"/>
          </a:xfrm>
          <a:custGeom>
            <a:avLst/>
            <a:gdLst/>
            <a:ahLst/>
            <a:cxnLst/>
            <a:rect l="l" t="t" r="r" b="b"/>
            <a:pathLst>
              <a:path w="4637" h="2936" extrusionOk="0">
                <a:moveTo>
                  <a:pt x="0" y="0"/>
                </a:moveTo>
                <a:lnTo>
                  <a:pt x="0" y="2936"/>
                </a:lnTo>
                <a:lnTo>
                  <a:pt x="4637" y="2936"/>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5"/>
          <p:cNvSpPr/>
          <p:nvPr/>
        </p:nvSpPr>
        <p:spPr>
          <a:xfrm>
            <a:off x="8718829" y="579373"/>
            <a:ext cx="154358" cy="43111"/>
          </a:xfrm>
          <a:custGeom>
            <a:avLst/>
            <a:gdLst/>
            <a:ahLst/>
            <a:cxnLst/>
            <a:rect l="l" t="t" r="r" b="b"/>
            <a:pathLst>
              <a:path w="5138" h="1435" extrusionOk="0">
                <a:moveTo>
                  <a:pt x="1" y="1"/>
                </a:moveTo>
                <a:lnTo>
                  <a:pt x="1" y="1435"/>
                </a:lnTo>
                <a:lnTo>
                  <a:pt x="5138" y="1435"/>
                </a:lnTo>
                <a:lnTo>
                  <a:pt x="5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5"/>
          <p:cNvSpPr/>
          <p:nvPr/>
        </p:nvSpPr>
        <p:spPr>
          <a:xfrm>
            <a:off x="8736412" y="4736095"/>
            <a:ext cx="276601" cy="78201"/>
          </a:xfrm>
          <a:custGeom>
            <a:avLst/>
            <a:gdLst/>
            <a:ahLst/>
            <a:cxnLst/>
            <a:rect l="l" t="t" r="r" b="b"/>
            <a:pathLst>
              <a:path w="9207" h="2603" extrusionOk="0">
                <a:moveTo>
                  <a:pt x="0" y="0"/>
                </a:moveTo>
                <a:lnTo>
                  <a:pt x="0" y="2602"/>
                </a:lnTo>
                <a:lnTo>
                  <a:pt x="9207" y="2602"/>
                </a:lnTo>
                <a:lnTo>
                  <a:pt x="920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5"/>
          <p:cNvSpPr/>
          <p:nvPr/>
        </p:nvSpPr>
        <p:spPr>
          <a:xfrm>
            <a:off x="12875" y="1913460"/>
            <a:ext cx="139319" cy="56148"/>
          </a:xfrm>
          <a:custGeom>
            <a:avLst/>
            <a:gdLst/>
            <a:ahLst/>
            <a:cxnLst/>
            <a:rect l="l" t="t" r="r" b="b"/>
            <a:pathLst>
              <a:path w="4637" h="2970" extrusionOk="0">
                <a:moveTo>
                  <a:pt x="0" y="1"/>
                </a:moveTo>
                <a:lnTo>
                  <a:pt x="0" y="2969"/>
                </a:lnTo>
                <a:lnTo>
                  <a:pt x="4637" y="2969"/>
                </a:lnTo>
                <a:lnTo>
                  <a:pt x="46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5"/>
          <p:cNvSpPr/>
          <p:nvPr/>
        </p:nvSpPr>
        <p:spPr>
          <a:xfrm>
            <a:off x="-116044" y="1179144"/>
            <a:ext cx="122273" cy="35120"/>
          </a:xfrm>
          <a:custGeom>
            <a:avLst/>
            <a:gdLst/>
            <a:ahLst/>
            <a:cxnLst/>
            <a:rect l="l" t="t" r="r" b="b"/>
            <a:pathLst>
              <a:path w="4070" h="1169" extrusionOk="0">
                <a:moveTo>
                  <a:pt x="0" y="1"/>
                </a:moveTo>
                <a:lnTo>
                  <a:pt x="0" y="1168"/>
                </a:lnTo>
                <a:lnTo>
                  <a:pt x="4070" y="1168"/>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5"/>
          <p:cNvSpPr/>
          <p:nvPr/>
        </p:nvSpPr>
        <p:spPr>
          <a:xfrm>
            <a:off x="-284612" y="4452704"/>
            <a:ext cx="271592" cy="55146"/>
          </a:xfrm>
          <a:custGeom>
            <a:avLst/>
            <a:gdLst/>
            <a:ahLst/>
            <a:cxnLst/>
            <a:rect l="l" t="t" r="r" b="b"/>
            <a:pathLst>
              <a:path w="9041" h="4137" extrusionOk="0">
                <a:moveTo>
                  <a:pt x="0" y="0"/>
                </a:moveTo>
                <a:lnTo>
                  <a:pt x="0" y="4137"/>
                </a:lnTo>
                <a:lnTo>
                  <a:pt x="9040" y="4137"/>
                </a:lnTo>
                <a:lnTo>
                  <a:pt x="90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5"/>
          <p:cNvSpPr/>
          <p:nvPr/>
        </p:nvSpPr>
        <p:spPr>
          <a:xfrm>
            <a:off x="334296" y="5065300"/>
            <a:ext cx="181554" cy="52950"/>
          </a:xfrm>
          <a:custGeom>
            <a:avLst/>
            <a:gdLst/>
            <a:ahLst/>
            <a:cxnLst/>
            <a:rect l="l" t="t" r="r" b="b"/>
            <a:pathLst>
              <a:path w="3971" h="1836" extrusionOk="0">
                <a:moveTo>
                  <a:pt x="1" y="1"/>
                </a:moveTo>
                <a:lnTo>
                  <a:pt x="1" y="1835"/>
                </a:lnTo>
                <a:lnTo>
                  <a:pt x="3970" y="1835"/>
                </a:lnTo>
                <a:lnTo>
                  <a:pt x="39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5"/>
          <p:cNvSpPr/>
          <p:nvPr/>
        </p:nvSpPr>
        <p:spPr>
          <a:xfrm>
            <a:off x="-83258" y="977374"/>
            <a:ext cx="298720" cy="32987"/>
          </a:xfrm>
          <a:custGeom>
            <a:avLst/>
            <a:gdLst/>
            <a:ahLst/>
            <a:cxnLst/>
            <a:rect l="l" t="t" r="r" b="b"/>
            <a:pathLst>
              <a:path w="10041" h="1268" extrusionOk="0">
                <a:moveTo>
                  <a:pt x="0" y="0"/>
                </a:moveTo>
                <a:lnTo>
                  <a:pt x="0" y="1268"/>
                </a:lnTo>
                <a:lnTo>
                  <a:pt x="10041" y="1268"/>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5"/>
          <p:cNvSpPr/>
          <p:nvPr/>
        </p:nvSpPr>
        <p:spPr>
          <a:xfrm>
            <a:off x="-180425" y="2474793"/>
            <a:ext cx="614308" cy="66859"/>
          </a:xfrm>
          <a:custGeom>
            <a:avLst/>
            <a:gdLst/>
            <a:ahLst/>
            <a:cxnLst/>
            <a:rect l="l" t="t" r="r" b="b"/>
            <a:pathLst>
              <a:path w="20649" h="2570" extrusionOk="0">
                <a:moveTo>
                  <a:pt x="0" y="1"/>
                </a:moveTo>
                <a:lnTo>
                  <a:pt x="0" y="2569"/>
                </a:lnTo>
                <a:lnTo>
                  <a:pt x="20648" y="2569"/>
                </a:lnTo>
                <a:lnTo>
                  <a:pt x="206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5"/>
          <p:cNvSpPr/>
          <p:nvPr/>
        </p:nvSpPr>
        <p:spPr>
          <a:xfrm>
            <a:off x="-1110780" y="205955"/>
            <a:ext cx="1685100" cy="52965"/>
          </a:xfrm>
          <a:custGeom>
            <a:avLst/>
            <a:gdLst/>
            <a:ahLst/>
            <a:cxnLst/>
            <a:rect l="l" t="t" r="r" b="b"/>
            <a:pathLst>
              <a:path w="56642" h="4037" extrusionOk="0">
                <a:moveTo>
                  <a:pt x="1" y="0"/>
                </a:moveTo>
                <a:lnTo>
                  <a:pt x="1" y="4036"/>
                </a:lnTo>
                <a:lnTo>
                  <a:pt x="56641" y="4036"/>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5"/>
          <p:cNvSpPr/>
          <p:nvPr/>
        </p:nvSpPr>
        <p:spPr>
          <a:xfrm>
            <a:off x="-182595" y="1310198"/>
            <a:ext cx="298720" cy="32129"/>
          </a:xfrm>
          <a:custGeom>
            <a:avLst/>
            <a:gdLst/>
            <a:ahLst/>
            <a:cxnLst/>
            <a:rect l="l" t="t" r="r" b="b"/>
            <a:pathLst>
              <a:path w="10041" h="1235" extrusionOk="0">
                <a:moveTo>
                  <a:pt x="0" y="0"/>
                </a:moveTo>
                <a:lnTo>
                  <a:pt x="0" y="1234"/>
                </a:lnTo>
                <a:lnTo>
                  <a:pt x="10041" y="1234"/>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5"/>
          <p:cNvSpPr/>
          <p:nvPr/>
        </p:nvSpPr>
        <p:spPr>
          <a:xfrm>
            <a:off x="-99635" y="4309604"/>
            <a:ext cx="489269" cy="52967"/>
          </a:xfrm>
          <a:custGeom>
            <a:avLst/>
            <a:gdLst/>
            <a:ahLst/>
            <a:cxnLst/>
            <a:rect l="l" t="t" r="r" b="b"/>
            <a:pathLst>
              <a:path w="16446" h="2036" extrusionOk="0">
                <a:moveTo>
                  <a:pt x="0" y="0"/>
                </a:moveTo>
                <a:lnTo>
                  <a:pt x="0" y="2035"/>
                </a:lnTo>
                <a:lnTo>
                  <a:pt x="16445" y="2035"/>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5"/>
          <p:cNvSpPr/>
          <p:nvPr/>
        </p:nvSpPr>
        <p:spPr>
          <a:xfrm>
            <a:off x="-565754" y="748808"/>
            <a:ext cx="489269" cy="53825"/>
          </a:xfrm>
          <a:custGeom>
            <a:avLst/>
            <a:gdLst/>
            <a:ahLst/>
            <a:cxnLst/>
            <a:rect l="l" t="t" r="r" b="b"/>
            <a:pathLst>
              <a:path w="16446" h="2069" extrusionOk="0">
                <a:moveTo>
                  <a:pt x="0" y="0"/>
                </a:moveTo>
                <a:lnTo>
                  <a:pt x="0" y="2068"/>
                </a:lnTo>
                <a:lnTo>
                  <a:pt x="16445" y="2068"/>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5"/>
          <p:cNvSpPr/>
          <p:nvPr/>
        </p:nvSpPr>
        <p:spPr>
          <a:xfrm>
            <a:off x="-451780" y="3586336"/>
            <a:ext cx="297728" cy="52967"/>
          </a:xfrm>
          <a:custGeom>
            <a:avLst/>
            <a:gdLst/>
            <a:ahLst/>
            <a:cxnLst/>
            <a:rect l="l" t="t" r="r" b="b"/>
            <a:pathLst>
              <a:path w="45734" h="3537" extrusionOk="0">
                <a:moveTo>
                  <a:pt x="1" y="1"/>
                </a:moveTo>
                <a:lnTo>
                  <a:pt x="1" y="3537"/>
                </a:lnTo>
                <a:lnTo>
                  <a:pt x="45733" y="3537"/>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5"/>
          <p:cNvSpPr/>
          <p:nvPr/>
        </p:nvSpPr>
        <p:spPr>
          <a:xfrm>
            <a:off x="-563671" y="3629725"/>
            <a:ext cx="960214" cy="52976"/>
          </a:xfrm>
          <a:custGeom>
            <a:avLst/>
            <a:gdLst/>
            <a:ahLst/>
            <a:cxnLst/>
            <a:rect l="l" t="t" r="r" b="b"/>
            <a:pathLst>
              <a:path w="144938" h="568" extrusionOk="0">
                <a:moveTo>
                  <a:pt x="0" y="0"/>
                </a:moveTo>
                <a:lnTo>
                  <a:pt x="0" y="568"/>
                </a:lnTo>
                <a:lnTo>
                  <a:pt x="144937" y="568"/>
                </a:lnTo>
                <a:lnTo>
                  <a:pt x="1449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5"/>
          <p:cNvSpPr/>
          <p:nvPr/>
        </p:nvSpPr>
        <p:spPr>
          <a:xfrm>
            <a:off x="-697550" y="1838499"/>
            <a:ext cx="614308" cy="67717"/>
          </a:xfrm>
          <a:custGeom>
            <a:avLst/>
            <a:gdLst/>
            <a:ahLst/>
            <a:cxnLst/>
            <a:rect l="l" t="t" r="r" b="b"/>
            <a:pathLst>
              <a:path w="20649" h="2603" extrusionOk="0">
                <a:moveTo>
                  <a:pt x="0" y="0"/>
                </a:moveTo>
                <a:lnTo>
                  <a:pt x="0" y="2602"/>
                </a:lnTo>
                <a:lnTo>
                  <a:pt x="20648" y="2602"/>
                </a:lnTo>
                <a:lnTo>
                  <a:pt x="206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5"/>
          <p:cNvSpPr/>
          <p:nvPr/>
        </p:nvSpPr>
        <p:spPr>
          <a:xfrm>
            <a:off x="8832300" y="447522"/>
            <a:ext cx="1360557" cy="43125"/>
          </a:xfrm>
          <a:custGeom>
            <a:avLst/>
            <a:gdLst/>
            <a:ahLst/>
            <a:cxnLst/>
            <a:rect l="l" t="t" r="r" b="b"/>
            <a:pathLst>
              <a:path w="45733" h="3537" extrusionOk="0">
                <a:moveTo>
                  <a:pt x="0" y="1"/>
                </a:moveTo>
                <a:lnTo>
                  <a:pt x="0" y="3537"/>
                </a:lnTo>
                <a:lnTo>
                  <a:pt x="45733" y="3537"/>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5"/>
          <p:cNvSpPr/>
          <p:nvPr/>
        </p:nvSpPr>
        <p:spPr>
          <a:xfrm>
            <a:off x="8638560" y="-61154"/>
            <a:ext cx="614308" cy="66859"/>
          </a:xfrm>
          <a:custGeom>
            <a:avLst/>
            <a:gdLst/>
            <a:ahLst/>
            <a:cxnLst/>
            <a:rect l="l" t="t" r="r" b="b"/>
            <a:pathLst>
              <a:path w="20649" h="2570" extrusionOk="0">
                <a:moveTo>
                  <a:pt x="0" y="1"/>
                </a:moveTo>
                <a:lnTo>
                  <a:pt x="0" y="2569"/>
                </a:lnTo>
                <a:lnTo>
                  <a:pt x="20648" y="2569"/>
                </a:lnTo>
                <a:lnTo>
                  <a:pt x="206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5"/>
          <p:cNvSpPr/>
          <p:nvPr/>
        </p:nvSpPr>
        <p:spPr>
          <a:xfrm>
            <a:off x="9313540" y="1290861"/>
            <a:ext cx="298720" cy="32987"/>
          </a:xfrm>
          <a:custGeom>
            <a:avLst/>
            <a:gdLst/>
            <a:ahLst/>
            <a:cxnLst/>
            <a:rect l="l" t="t" r="r" b="b"/>
            <a:pathLst>
              <a:path w="10041" h="1268" extrusionOk="0">
                <a:moveTo>
                  <a:pt x="0" y="0"/>
                </a:moveTo>
                <a:lnTo>
                  <a:pt x="0" y="1268"/>
                </a:lnTo>
                <a:lnTo>
                  <a:pt x="10041" y="1268"/>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5"/>
          <p:cNvSpPr/>
          <p:nvPr/>
        </p:nvSpPr>
        <p:spPr>
          <a:xfrm>
            <a:off x="8701091" y="1068149"/>
            <a:ext cx="489268" cy="53825"/>
          </a:xfrm>
          <a:custGeom>
            <a:avLst/>
            <a:gdLst/>
            <a:ahLst/>
            <a:cxnLst/>
            <a:rect l="l" t="t" r="r" b="b"/>
            <a:pathLst>
              <a:path w="16446" h="2069" extrusionOk="0">
                <a:moveTo>
                  <a:pt x="1" y="0"/>
                </a:moveTo>
                <a:lnTo>
                  <a:pt x="1" y="2068"/>
                </a:lnTo>
                <a:lnTo>
                  <a:pt x="16446" y="2068"/>
                </a:lnTo>
                <a:lnTo>
                  <a:pt x="164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5"/>
          <p:cNvSpPr/>
          <p:nvPr/>
        </p:nvSpPr>
        <p:spPr>
          <a:xfrm rot="10800000" flipH="1">
            <a:off x="8745103" y="4069177"/>
            <a:ext cx="1779094" cy="32124"/>
          </a:xfrm>
          <a:custGeom>
            <a:avLst/>
            <a:gdLst/>
            <a:ahLst/>
            <a:cxnLst/>
            <a:rect l="l" t="t" r="r" b="b"/>
            <a:pathLst>
              <a:path w="56641" h="4037" extrusionOk="0">
                <a:moveTo>
                  <a:pt x="0" y="0"/>
                </a:moveTo>
                <a:lnTo>
                  <a:pt x="0" y="4036"/>
                </a:lnTo>
                <a:lnTo>
                  <a:pt x="56641" y="4036"/>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5"/>
          <p:cNvSpPr/>
          <p:nvPr/>
        </p:nvSpPr>
        <p:spPr>
          <a:xfrm>
            <a:off x="8866390" y="3237676"/>
            <a:ext cx="298720" cy="33013"/>
          </a:xfrm>
          <a:custGeom>
            <a:avLst/>
            <a:gdLst/>
            <a:ahLst/>
            <a:cxnLst/>
            <a:rect l="l" t="t" r="r" b="b"/>
            <a:pathLst>
              <a:path w="10041" h="1269" extrusionOk="0">
                <a:moveTo>
                  <a:pt x="0" y="1"/>
                </a:moveTo>
                <a:lnTo>
                  <a:pt x="0" y="1268"/>
                </a:lnTo>
                <a:lnTo>
                  <a:pt x="10041" y="1268"/>
                </a:lnTo>
                <a:lnTo>
                  <a:pt x="100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5"/>
          <p:cNvSpPr/>
          <p:nvPr/>
        </p:nvSpPr>
        <p:spPr>
          <a:xfrm>
            <a:off x="8879535" y="2614088"/>
            <a:ext cx="489245" cy="105049"/>
          </a:xfrm>
          <a:custGeom>
            <a:avLst/>
            <a:gdLst/>
            <a:ahLst/>
            <a:cxnLst/>
            <a:rect l="l" t="t" r="r" b="b"/>
            <a:pathLst>
              <a:path w="56642" h="4038" extrusionOk="0">
                <a:moveTo>
                  <a:pt x="1" y="1"/>
                </a:moveTo>
                <a:lnTo>
                  <a:pt x="1" y="4037"/>
                </a:lnTo>
                <a:lnTo>
                  <a:pt x="56641" y="4037"/>
                </a:lnTo>
                <a:lnTo>
                  <a:pt x="566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5"/>
          <p:cNvSpPr/>
          <p:nvPr/>
        </p:nvSpPr>
        <p:spPr>
          <a:xfrm>
            <a:off x="252788" y="4488670"/>
            <a:ext cx="133042" cy="21367"/>
          </a:xfrm>
          <a:custGeom>
            <a:avLst/>
            <a:gdLst/>
            <a:ahLst/>
            <a:cxnLst/>
            <a:rect l="l" t="t" r="r" b="b"/>
            <a:pathLst>
              <a:path w="4371" h="702" extrusionOk="0">
                <a:moveTo>
                  <a:pt x="1" y="1"/>
                </a:moveTo>
                <a:lnTo>
                  <a:pt x="1" y="701"/>
                </a:lnTo>
                <a:lnTo>
                  <a:pt x="4370" y="701"/>
                </a:lnTo>
                <a:lnTo>
                  <a:pt x="4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5"/>
          <p:cNvSpPr/>
          <p:nvPr/>
        </p:nvSpPr>
        <p:spPr>
          <a:xfrm>
            <a:off x="100250" y="4913450"/>
            <a:ext cx="390148" cy="43125"/>
          </a:xfrm>
          <a:custGeom>
            <a:avLst/>
            <a:gdLst/>
            <a:ahLst/>
            <a:cxnLst/>
            <a:rect l="l" t="t" r="r" b="b"/>
            <a:pathLst>
              <a:path w="16246" h="2603" extrusionOk="0">
                <a:moveTo>
                  <a:pt x="1" y="1"/>
                </a:moveTo>
                <a:lnTo>
                  <a:pt x="1" y="2603"/>
                </a:lnTo>
                <a:lnTo>
                  <a:pt x="16246" y="2603"/>
                </a:lnTo>
                <a:lnTo>
                  <a:pt x="16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5"/>
          <p:cNvSpPr/>
          <p:nvPr/>
        </p:nvSpPr>
        <p:spPr>
          <a:xfrm>
            <a:off x="-249979" y="4154250"/>
            <a:ext cx="390153" cy="69074"/>
          </a:xfrm>
          <a:custGeom>
            <a:avLst/>
            <a:gdLst/>
            <a:ahLst/>
            <a:cxnLst/>
            <a:rect l="l" t="t" r="r" b="b"/>
            <a:pathLst>
              <a:path w="24752" h="2269" extrusionOk="0">
                <a:moveTo>
                  <a:pt x="0" y="1"/>
                </a:moveTo>
                <a:lnTo>
                  <a:pt x="0" y="2269"/>
                </a:lnTo>
                <a:lnTo>
                  <a:pt x="24751" y="2269"/>
                </a:lnTo>
                <a:lnTo>
                  <a:pt x="247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5"/>
          <p:cNvSpPr/>
          <p:nvPr/>
        </p:nvSpPr>
        <p:spPr>
          <a:xfrm rot="10800000" flipH="1">
            <a:off x="8905350" y="879928"/>
            <a:ext cx="966362" cy="42450"/>
          </a:xfrm>
          <a:custGeom>
            <a:avLst/>
            <a:gdLst/>
            <a:ahLst/>
            <a:cxnLst/>
            <a:rect l="l" t="t" r="r" b="b"/>
            <a:pathLst>
              <a:path w="43432" h="702" extrusionOk="0">
                <a:moveTo>
                  <a:pt x="0" y="1"/>
                </a:moveTo>
                <a:lnTo>
                  <a:pt x="0" y="701"/>
                </a:lnTo>
                <a:lnTo>
                  <a:pt x="43431" y="701"/>
                </a:lnTo>
                <a:lnTo>
                  <a:pt x="434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5"/>
          <p:cNvSpPr/>
          <p:nvPr/>
        </p:nvSpPr>
        <p:spPr>
          <a:xfrm>
            <a:off x="8885230" y="1259037"/>
            <a:ext cx="280268" cy="78194"/>
          </a:xfrm>
          <a:custGeom>
            <a:avLst/>
            <a:gdLst/>
            <a:ahLst/>
            <a:cxnLst/>
            <a:rect l="l" t="t" r="r" b="b"/>
            <a:pathLst>
              <a:path w="9208" h="2569" extrusionOk="0">
                <a:moveTo>
                  <a:pt x="1" y="0"/>
                </a:moveTo>
                <a:lnTo>
                  <a:pt x="1" y="2569"/>
                </a:lnTo>
                <a:lnTo>
                  <a:pt x="9207" y="2569"/>
                </a:lnTo>
                <a:lnTo>
                  <a:pt x="9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5"/>
          <p:cNvSpPr/>
          <p:nvPr/>
        </p:nvSpPr>
        <p:spPr>
          <a:xfrm>
            <a:off x="8613270" y="1212793"/>
            <a:ext cx="123911" cy="34547"/>
          </a:xfrm>
          <a:custGeom>
            <a:avLst/>
            <a:gdLst/>
            <a:ahLst/>
            <a:cxnLst/>
            <a:rect l="l" t="t" r="r" b="b"/>
            <a:pathLst>
              <a:path w="4071" h="1135" extrusionOk="0">
                <a:moveTo>
                  <a:pt x="1" y="0"/>
                </a:moveTo>
                <a:lnTo>
                  <a:pt x="1"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5"/>
          <p:cNvSpPr/>
          <p:nvPr/>
        </p:nvSpPr>
        <p:spPr>
          <a:xfrm>
            <a:off x="-957452" y="1653225"/>
            <a:ext cx="966397" cy="35599"/>
          </a:xfrm>
          <a:custGeom>
            <a:avLst/>
            <a:gdLst/>
            <a:ahLst/>
            <a:cxnLst/>
            <a:rect l="l" t="t" r="r" b="b"/>
            <a:pathLst>
              <a:path w="42465" h="1135" extrusionOk="0">
                <a:moveTo>
                  <a:pt x="1" y="0"/>
                </a:moveTo>
                <a:lnTo>
                  <a:pt x="1" y="1134"/>
                </a:lnTo>
                <a:lnTo>
                  <a:pt x="42464" y="1134"/>
                </a:lnTo>
                <a:lnTo>
                  <a:pt x="424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5"/>
          <p:cNvSpPr/>
          <p:nvPr/>
        </p:nvSpPr>
        <p:spPr>
          <a:xfrm>
            <a:off x="9243825" y="3390737"/>
            <a:ext cx="324920" cy="55882"/>
          </a:xfrm>
          <a:custGeom>
            <a:avLst/>
            <a:gdLst/>
            <a:ahLst/>
            <a:cxnLst/>
            <a:rect l="l" t="t" r="r" b="b"/>
            <a:pathLst>
              <a:path w="10675" h="3070" extrusionOk="0">
                <a:moveTo>
                  <a:pt x="0" y="1"/>
                </a:moveTo>
                <a:lnTo>
                  <a:pt x="0" y="3070"/>
                </a:lnTo>
                <a:lnTo>
                  <a:pt x="10674" y="3070"/>
                </a:lnTo>
                <a:lnTo>
                  <a:pt x="106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5"/>
          <p:cNvSpPr/>
          <p:nvPr/>
        </p:nvSpPr>
        <p:spPr>
          <a:xfrm rot="10800000" flipH="1">
            <a:off x="9155475" y="4175271"/>
            <a:ext cx="138095" cy="65023"/>
          </a:xfrm>
          <a:custGeom>
            <a:avLst/>
            <a:gdLst/>
            <a:ahLst/>
            <a:cxnLst/>
            <a:rect l="l" t="t" r="r" b="b"/>
            <a:pathLst>
              <a:path w="4537" h="4838" extrusionOk="0">
                <a:moveTo>
                  <a:pt x="0" y="1"/>
                </a:moveTo>
                <a:lnTo>
                  <a:pt x="0" y="4838"/>
                </a:lnTo>
                <a:lnTo>
                  <a:pt x="4537" y="4838"/>
                </a:lnTo>
                <a:lnTo>
                  <a:pt x="4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5"/>
          <p:cNvSpPr/>
          <p:nvPr/>
        </p:nvSpPr>
        <p:spPr>
          <a:xfrm>
            <a:off x="9142363" y="2313025"/>
            <a:ext cx="274151" cy="77145"/>
          </a:xfrm>
          <a:custGeom>
            <a:avLst/>
            <a:gdLst/>
            <a:ahLst/>
            <a:cxnLst/>
            <a:rect l="l" t="t" r="r" b="b"/>
            <a:pathLst>
              <a:path w="9007" h="4271" extrusionOk="0">
                <a:moveTo>
                  <a:pt x="0" y="0"/>
                </a:moveTo>
                <a:lnTo>
                  <a:pt x="0" y="4270"/>
                </a:lnTo>
                <a:lnTo>
                  <a:pt x="9007" y="4270"/>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5"/>
          <p:cNvSpPr/>
          <p:nvPr/>
        </p:nvSpPr>
        <p:spPr>
          <a:xfrm>
            <a:off x="8837625" y="2958823"/>
            <a:ext cx="74176" cy="20363"/>
          </a:xfrm>
          <a:custGeom>
            <a:avLst/>
            <a:gdLst/>
            <a:ahLst/>
            <a:cxnLst/>
            <a:rect l="l" t="t" r="r" b="b"/>
            <a:pathLst>
              <a:path w="2437" h="669" extrusionOk="0">
                <a:moveTo>
                  <a:pt x="1" y="1"/>
                </a:moveTo>
                <a:lnTo>
                  <a:pt x="1" y="668"/>
                </a:lnTo>
                <a:lnTo>
                  <a:pt x="2436" y="668"/>
                </a:lnTo>
                <a:lnTo>
                  <a:pt x="2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5"/>
          <p:cNvSpPr/>
          <p:nvPr/>
        </p:nvSpPr>
        <p:spPr>
          <a:xfrm>
            <a:off x="13997" y="1409563"/>
            <a:ext cx="137091" cy="39630"/>
          </a:xfrm>
          <a:custGeom>
            <a:avLst/>
            <a:gdLst/>
            <a:ahLst/>
            <a:cxnLst/>
            <a:rect l="l" t="t" r="r" b="b"/>
            <a:pathLst>
              <a:path w="4504" h="1302" extrusionOk="0">
                <a:moveTo>
                  <a:pt x="0" y="1"/>
                </a:moveTo>
                <a:lnTo>
                  <a:pt x="0" y="1302"/>
                </a:lnTo>
                <a:lnTo>
                  <a:pt x="4503" y="1302"/>
                </a:lnTo>
                <a:lnTo>
                  <a:pt x="4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5"/>
          <p:cNvSpPr/>
          <p:nvPr/>
        </p:nvSpPr>
        <p:spPr>
          <a:xfrm>
            <a:off x="8284" y="659124"/>
            <a:ext cx="137091" cy="88360"/>
          </a:xfrm>
          <a:custGeom>
            <a:avLst/>
            <a:gdLst/>
            <a:ahLst/>
            <a:cxnLst/>
            <a:rect l="l" t="t" r="r" b="b"/>
            <a:pathLst>
              <a:path w="4504" h="2903" extrusionOk="0">
                <a:moveTo>
                  <a:pt x="0" y="0"/>
                </a:moveTo>
                <a:lnTo>
                  <a:pt x="0" y="2902"/>
                </a:lnTo>
                <a:lnTo>
                  <a:pt x="4503" y="2902"/>
                </a:lnTo>
                <a:lnTo>
                  <a:pt x="4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5"/>
          <p:cNvSpPr/>
          <p:nvPr/>
        </p:nvSpPr>
        <p:spPr>
          <a:xfrm>
            <a:off x="-10353" y="1019"/>
            <a:ext cx="274151" cy="77190"/>
          </a:xfrm>
          <a:custGeom>
            <a:avLst/>
            <a:gdLst/>
            <a:ahLst/>
            <a:cxnLst/>
            <a:rect l="l" t="t" r="r" b="b"/>
            <a:pathLst>
              <a:path w="9007" h="2536" extrusionOk="0">
                <a:moveTo>
                  <a:pt x="0" y="0"/>
                </a:moveTo>
                <a:lnTo>
                  <a:pt x="0" y="2535"/>
                </a:lnTo>
                <a:lnTo>
                  <a:pt x="9006" y="2535"/>
                </a:lnTo>
                <a:lnTo>
                  <a:pt x="9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5"/>
          <p:cNvSpPr/>
          <p:nvPr/>
        </p:nvSpPr>
        <p:spPr>
          <a:xfrm>
            <a:off x="8814275" y="2378138"/>
            <a:ext cx="120877" cy="28101"/>
          </a:xfrm>
          <a:custGeom>
            <a:avLst/>
            <a:gdLst/>
            <a:ahLst/>
            <a:cxnLst/>
            <a:rect l="l" t="t" r="r" b="b"/>
            <a:pathLst>
              <a:path w="3971" h="1102" extrusionOk="0">
                <a:moveTo>
                  <a:pt x="1" y="1"/>
                </a:moveTo>
                <a:lnTo>
                  <a:pt x="1" y="1102"/>
                </a:lnTo>
                <a:lnTo>
                  <a:pt x="3970" y="1102"/>
                </a:lnTo>
                <a:lnTo>
                  <a:pt x="39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5"/>
          <p:cNvSpPr/>
          <p:nvPr/>
        </p:nvSpPr>
        <p:spPr>
          <a:xfrm>
            <a:off x="8919622" y="101150"/>
            <a:ext cx="809192" cy="28100"/>
          </a:xfrm>
          <a:custGeom>
            <a:avLst/>
            <a:gdLst/>
            <a:ahLst/>
            <a:cxnLst/>
            <a:rect l="l" t="t" r="r" b="b"/>
            <a:pathLst>
              <a:path w="19215" h="1869" extrusionOk="0">
                <a:moveTo>
                  <a:pt x="1" y="1"/>
                </a:moveTo>
                <a:lnTo>
                  <a:pt x="1" y="1869"/>
                </a:lnTo>
                <a:lnTo>
                  <a:pt x="19215" y="1869"/>
                </a:lnTo>
                <a:lnTo>
                  <a:pt x="192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5"/>
          <p:cNvSpPr/>
          <p:nvPr/>
        </p:nvSpPr>
        <p:spPr>
          <a:xfrm>
            <a:off x="9115376" y="4732974"/>
            <a:ext cx="218298" cy="34547"/>
          </a:xfrm>
          <a:custGeom>
            <a:avLst/>
            <a:gdLst/>
            <a:ahLst/>
            <a:cxnLst/>
            <a:rect l="l" t="t" r="r" b="b"/>
            <a:pathLst>
              <a:path w="7172" h="1135" extrusionOk="0">
                <a:moveTo>
                  <a:pt x="0" y="0"/>
                </a:moveTo>
                <a:lnTo>
                  <a:pt x="0" y="1135"/>
                </a:lnTo>
                <a:lnTo>
                  <a:pt x="7172" y="1135"/>
                </a:lnTo>
                <a:lnTo>
                  <a:pt x="71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5"/>
          <p:cNvSpPr/>
          <p:nvPr/>
        </p:nvSpPr>
        <p:spPr>
          <a:xfrm>
            <a:off x="9243825" y="303566"/>
            <a:ext cx="753389" cy="68058"/>
          </a:xfrm>
          <a:custGeom>
            <a:avLst/>
            <a:gdLst/>
            <a:ahLst/>
            <a:cxnLst/>
            <a:rect l="l" t="t" r="r" b="b"/>
            <a:pathLst>
              <a:path w="24752" h="2236" extrusionOk="0">
                <a:moveTo>
                  <a:pt x="0" y="0"/>
                </a:moveTo>
                <a:lnTo>
                  <a:pt x="0" y="2235"/>
                </a:lnTo>
                <a:lnTo>
                  <a:pt x="24751" y="2235"/>
                </a:lnTo>
                <a:lnTo>
                  <a:pt x="24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5"/>
          <p:cNvSpPr/>
          <p:nvPr/>
        </p:nvSpPr>
        <p:spPr>
          <a:xfrm>
            <a:off x="-128142" y="3263842"/>
            <a:ext cx="76155" cy="21337"/>
          </a:xfrm>
          <a:custGeom>
            <a:avLst/>
            <a:gdLst/>
            <a:ahLst/>
            <a:cxnLst/>
            <a:rect l="l" t="t" r="r" b="b"/>
            <a:pathLst>
              <a:path w="2502" h="701" extrusionOk="0">
                <a:moveTo>
                  <a:pt x="0" y="0"/>
                </a:moveTo>
                <a:lnTo>
                  <a:pt x="0" y="701"/>
                </a:lnTo>
                <a:lnTo>
                  <a:pt x="2502" y="701"/>
                </a:lnTo>
                <a:lnTo>
                  <a:pt x="25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5"/>
          <p:cNvSpPr/>
          <p:nvPr/>
        </p:nvSpPr>
        <p:spPr>
          <a:xfrm>
            <a:off x="44438" y="3752257"/>
            <a:ext cx="76185" cy="21337"/>
          </a:xfrm>
          <a:custGeom>
            <a:avLst/>
            <a:gdLst/>
            <a:ahLst/>
            <a:cxnLst/>
            <a:rect l="l" t="t" r="r" b="b"/>
            <a:pathLst>
              <a:path w="2503" h="701" extrusionOk="0">
                <a:moveTo>
                  <a:pt x="1" y="0"/>
                </a:moveTo>
                <a:lnTo>
                  <a:pt x="1" y="701"/>
                </a:lnTo>
                <a:lnTo>
                  <a:pt x="2503" y="701"/>
                </a:lnTo>
                <a:lnTo>
                  <a:pt x="25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5"/>
          <p:cNvSpPr/>
          <p:nvPr/>
        </p:nvSpPr>
        <p:spPr>
          <a:xfrm>
            <a:off x="-125500" y="3891746"/>
            <a:ext cx="141181" cy="52977"/>
          </a:xfrm>
          <a:custGeom>
            <a:avLst/>
            <a:gdLst/>
            <a:ahLst/>
            <a:cxnLst/>
            <a:rect l="l" t="t" r="r" b="b"/>
            <a:pathLst>
              <a:path w="4638" h="2970" extrusionOk="0">
                <a:moveTo>
                  <a:pt x="1" y="1"/>
                </a:moveTo>
                <a:lnTo>
                  <a:pt x="1" y="2970"/>
                </a:lnTo>
                <a:lnTo>
                  <a:pt x="4638" y="2970"/>
                </a:lnTo>
                <a:lnTo>
                  <a:pt x="4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5"/>
          <p:cNvSpPr/>
          <p:nvPr/>
        </p:nvSpPr>
        <p:spPr>
          <a:xfrm>
            <a:off x="-58109" y="3061717"/>
            <a:ext cx="281273" cy="79229"/>
          </a:xfrm>
          <a:custGeom>
            <a:avLst/>
            <a:gdLst/>
            <a:ahLst/>
            <a:cxnLst/>
            <a:rect l="l" t="t" r="r" b="b"/>
            <a:pathLst>
              <a:path w="9241" h="2603" extrusionOk="0">
                <a:moveTo>
                  <a:pt x="1" y="0"/>
                </a:moveTo>
                <a:lnTo>
                  <a:pt x="1" y="2602"/>
                </a:lnTo>
                <a:lnTo>
                  <a:pt x="9241" y="2602"/>
                </a:lnTo>
                <a:lnTo>
                  <a:pt x="92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5"/>
          <p:cNvSpPr/>
          <p:nvPr/>
        </p:nvSpPr>
        <p:spPr>
          <a:xfrm>
            <a:off x="-47431" y="3463331"/>
            <a:ext cx="123881" cy="34547"/>
          </a:xfrm>
          <a:custGeom>
            <a:avLst/>
            <a:gdLst/>
            <a:ahLst/>
            <a:cxnLst/>
            <a:rect l="l" t="t" r="r" b="b"/>
            <a:pathLst>
              <a:path w="4070" h="1135" extrusionOk="0">
                <a:moveTo>
                  <a:pt x="0" y="0"/>
                </a:moveTo>
                <a:lnTo>
                  <a:pt x="0"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5"/>
          <p:cNvSpPr/>
          <p:nvPr/>
        </p:nvSpPr>
        <p:spPr>
          <a:xfrm>
            <a:off x="-330186" y="3400902"/>
            <a:ext cx="123881" cy="34547"/>
          </a:xfrm>
          <a:custGeom>
            <a:avLst/>
            <a:gdLst/>
            <a:ahLst/>
            <a:cxnLst/>
            <a:rect l="l" t="t" r="r" b="b"/>
            <a:pathLst>
              <a:path w="4070" h="1135" extrusionOk="0">
                <a:moveTo>
                  <a:pt x="0" y="1"/>
                </a:moveTo>
                <a:lnTo>
                  <a:pt x="0" y="1135"/>
                </a:lnTo>
                <a:lnTo>
                  <a:pt x="4070" y="1135"/>
                </a:lnTo>
                <a:lnTo>
                  <a:pt x="40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5"/>
          <p:cNvSpPr/>
          <p:nvPr/>
        </p:nvSpPr>
        <p:spPr>
          <a:xfrm>
            <a:off x="8875151" y="3951371"/>
            <a:ext cx="141139" cy="39630"/>
          </a:xfrm>
          <a:custGeom>
            <a:avLst/>
            <a:gdLst/>
            <a:ahLst/>
            <a:cxnLst/>
            <a:rect l="l" t="t" r="r" b="b"/>
            <a:pathLst>
              <a:path w="4637" h="1302" extrusionOk="0">
                <a:moveTo>
                  <a:pt x="0" y="1"/>
                </a:moveTo>
                <a:lnTo>
                  <a:pt x="0" y="1302"/>
                </a:lnTo>
                <a:lnTo>
                  <a:pt x="4637" y="1302"/>
                </a:lnTo>
                <a:lnTo>
                  <a:pt x="4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5"/>
          <p:cNvSpPr/>
          <p:nvPr/>
        </p:nvSpPr>
        <p:spPr>
          <a:xfrm>
            <a:off x="385821" y="68463"/>
            <a:ext cx="123881" cy="34547"/>
          </a:xfrm>
          <a:custGeom>
            <a:avLst/>
            <a:gdLst/>
            <a:ahLst/>
            <a:cxnLst/>
            <a:rect l="l" t="t" r="r" b="b"/>
            <a:pathLst>
              <a:path w="4070" h="1135" extrusionOk="0">
                <a:moveTo>
                  <a:pt x="0" y="0"/>
                </a:moveTo>
                <a:lnTo>
                  <a:pt x="0" y="1134"/>
                </a:lnTo>
                <a:lnTo>
                  <a:pt x="4070" y="1134"/>
                </a:lnTo>
                <a:lnTo>
                  <a:pt x="4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5"/>
          <p:cNvSpPr/>
          <p:nvPr/>
        </p:nvSpPr>
        <p:spPr>
          <a:xfrm>
            <a:off x="9176764" y="4992687"/>
            <a:ext cx="281273" cy="79229"/>
          </a:xfrm>
          <a:custGeom>
            <a:avLst/>
            <a:gdLst/>
            <a:ahLst/>
            <a:cxnLst/>
            <a:rect l="l" t="t" r="r" b="b"/>
            <a:pathLst>
              <a:path w="9241" h="2603" extrusionOk="0">
                <a:moveTo>
                  <a:pt x="1" y="0"/>
                </a:moveTo>
                <a:lnTo>
                  <a:pt x="1" y="2602"/>
                </a:lnTo>
                <a:lnTo>
                  <a:pt x="9241" y="2602"/>
                </a:lnTo>
                <a:lnTo>
                  <a:pt x="92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5"/>
          <p:cNvSpPr/>
          <p:nvPr/>
        </p:nvSpPr>
        <p:spPr>
          <a:xfrm>
            <a:off x="-519669" y="2191131"/>
            <a:ext cx="629313" cy="62150"/>
          </a:xfrm>
          <a:custGeom>
            <a:avLst/>
            <a:gdLst/>
            <a:ahLst/>
            <a:cxnLst/>
            <a:rect l="l" t="t" r="r" b="b"/>
            <a:pathLst>
              <a:path w="76489" h="702" extrusionOk="0">
                <a:moveTo>
                  <a:pt x="1" y="1"/>
                </a:moveTo>
                <a:lnTo>
                  <a:pt x="1" y="701"/>
                </a:lnTo>
                <a:lnTo>
                  <a:pt x="76489" y="701"/>
                </a:lnTo>
                <a:lnTo>
                  <a:pt x="764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5"/>
          <p:cNvSpPr/>
          <p:nvPr/>
        </p:nvSpPr>
        <p:spPr>
          <a:xfrm>
            <a:off x="8991077" y="4465237"/>
            <a:ext cx="266117" cy="42566"/>
          </a:xfrm>
          <a:custGeom>
            <a:avLst/>
            <a:gdLst/>
            <a:ahLst/>
            <a:cxnLst/>
            <a:rect l="l" t="t" r="r" b="b"/>
            <a:pathLst>
              <a:path w="8140" h="1302" extrusionOk="0">
                <a:moveTo>
                  <a:pt x="1" y="1"/>
                </a:moveTo>
                <a:lnTo>
                  <a:pt x="1" y="1301"/>
                </a:lnTo>
                <a:lnTo>
                  <a:pt x="8140" y="1301"/>
                </a:lnTo>
                <a:lnTo>
                  <a:pt x="8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5"/>
          <p:cNvSpPr/>
          <p:nvPr/>
        </p:nvSpPr>
        <p:spPr>
          <a:xfrm>
            <a:off x="8828465" y="4496288"/>
            <a:ext cx="234503" cy="38218"/>
          </a:xfrm>
          <a:custGeom>
            <a:avLst/>
            <a:gdLst/>
            <a:ahLst/>
            <a:cxnLst/>
            <a:rect l="l" t="t" r="r" b="b"/>
            <a:pathLst>
              <a:path w="7173" h="1169" extrusionOk="0">
                <a:moveTo>
                  <a:pt x="1" y="1"/>
                </a:moveTo>
                <a:lnTo>
                  <a:pt x="1" y="1168"/>
                </a:lnTo>
                <a:lnTo>
                  <a:pt x="7172" y="1168"/>
                </a:lnTo>
                <a:lnTo>
                  <a:pt x="7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5"/>
          <p:cNvSpPr/>
          <p:nvPr/>
        </p:nvSpPr>
        <p:spPr>
          <a:xfrm>
            <a:off x="-430769" y="4742224"/>
            <a:ext cx="80750" cy="22950"/>
          </a:xfrm>
          <a:custGeom>
            <a:avLst/>
            <a:gdLst/>
            <a:ahLst/>
            <a:cxnLst/>
            <a:rect l="l" t="t" r="r" b="b"/>
            <a:pathLst>
              <a:path w="2470" h="702" extrusionOk="0">
                <a:moveTo>
                  <a:pt x="1" y="1"/>
                </a:moveTo>
                <a:lnTo>
                  <a:pt x="1" y="701"/>
                </a:lnTo>
                <a:lnTo>
                  <a:pt x="2469" y="701"/>
                </a:lnTo>
                <a:lnTo>
                  <a:pt x="2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5"/>
          <p:cNvSpPr/>
          <p:nvPr/>
        </p:nvSpPr>
        <p:spPr>
          <a:xfrm>
            <a:off x="97925" y="1156288"/>
            <a:ext cx="151639" cy="71724"/>
          </a:xfrm>
          <a:custGeom>
            <a:avLst/>
            <a:gdLst/>
            <a:ahLst/>
            <a:cxnLst/>
            <a:rect l="l" t="t" r="r" b="b"/>
            <a:pathLst>
              <a:path w="4638" h="2969" extrusionOk="0">
                <a:moveTo>
                  <a:pt x="1" y="0"/>
                </a:moveTo>
                <a:lnTo>
                  <a:pt x="1" y="2969"/>
                </a:lnTo>
                <a:lnTo>
                  <a:pt x="4637" y="2969"/>
                </a:lnTo>
                <a:lnTo>
                  <a:pt x="46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5"/>
          <p:cNvSpPr/>
          <p:nvPr/>
        </p:nvSpPr>
        <p:spPr>
          <a:xfrm>
            <a:off x="-356068" y="4863824"/>
            <a:ext cx="302111" cy="85099"/>
          </a:xfrm>
          <a:custGeom>
            <a:avLst/>
            <a:gdLst/>
            <a:ahLst/>
            <a:cxnLst/>
            <a:rect l="l" t="t" r="r" b="b"/>
            <a:pathLst>
              <a:path w="9241" h="2603" extrusionOk="0">
                <a:moveTo>
                  <a:pt x="0" y="1"/>
                </a:moveTo>
                <a:lnTo>
                  <a:pt x="0" y="2602"/>
                </a:lnTo>
                <a:lnTo>
                  <a:pt x="9240" y="2602"/>
                </a:lnTo>
                <a:lnTo>
                  <a:pt x="92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5"/>
          <p:cNvSpPr/>
          <p:nvPr/>
        </p:nvSpPr>
        <p:spPr>
          <a:xfrm>
            <a:off x="-125421" y="5071568"/>
            <a:ext cx="133091" cy="38185"/>
          </a:xfrm>
          <a:custGeom>
            <a:avLst/>
            <a:gdLst/>
            <a:ahLst/>
            <a:cxnLst/>
            <a:rect l="l" t="t" r="r" b="b"/>
            <a:pathLst>
              <a:path w="4071" h="1168" extrusionOk="0">
                <a:moveTo>
                  <a:pt x="1" y="0"/>
                </a:moveTo>
                <a:lnTo>
                  <a:pt x="1" y="1168"/>
                </a:lnTo>
                <a:lnTo>
                  <a:pt x="4070" y="1168"/>
                </a:lnTo>
                <a:lnTo>
                  <a:pt x="4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5"/>
          <p:cNvSpPr/>
          <p:nvPr/>
        </p:nvSpPr>
        <p:spPr>
          <a:xfrm>
            <a:off x="-782888" y="4049825"/>
            <a:ext cx="784980" cy="22950"/>
          </a:xfrm>
          <a:custGeom>
            <a:avLst/>
            <a:gdLst/>
            <a:ahLst/>
            <a:cxnLst/>
            <a:rect l="l" t="t" r="r" b="b"/>
            <a:pathLst>
              <a:path w="22684" h="702" extrusionOk="0">
                <a:moveTo>
                  <a:pt x="1" y="1"/>
                </a:moveTo>
                <a:lnTo>
                  <a:pt x="1" y="701"/>
                </a:lnTo>
                <a:lnTo>
                  <a:pt x="22684" y="701"/>
                </a:lnTo>
                <a:lnTo>
                  <a:pt x="226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5"/>
          <p:cNvSpPr/>
          <p:nvPr/>
        </p:nvSpPr>
        <p:spPr>
          <a:xfrm>
            <a:off x="-124003" y="4597985"/>
            <a:ext cx="181549" cy="28100"/>
          </a:xfrm>
          <a:custGeom>
            <a:avLst/>
            <a:gdLst/>
            <a:ahLst/>
            <a:cxnLst/>
            <a:rect l="l" t="t" r="r" b="b"/>
            <a:pathLst>
              <a:path w="2503" h="701" extrusionOk="0">
                <a:moveTo>
                  <a:pt x="1" y="0"/>
                </a:moveTo>
                <a:lnTo>
                  <a:pt x="1" y="701"/>
                </a:lnTo>
                <a:lnTo>
                  <a:pt x="2503" y="701"/>
                </a:lnTo>
                <a:lnTo>
                  <a:pt x="25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5"/>
          <p:cNvSpPr/>
          <p:nvPr/>
        </p:nvSpPr>
        <p:spPr>
          <a:xfrm>
            <a:off x="-199931" y="4182124"/>
            <a:ext cx="81829" cy="22917"/>
          </a:xfrm>
          <a:custGeom>
            <a:avLst/>
            <a:gdLst/>
            <a:ahLst/>
            <a:cxnLst/>
            <a:rect l="l" t="t" r="r" b="b"/>
            <a:pathLst>
              <a:path w="2503" h="701" extrusionOk="0">
                <a:moveTo>
                  <a:pt x="1" y="0"/>
                </a:moveTo>
                <a:lnTo>
                  <a:pt x="1" y="701"/>
                </a:lnTo>
                <a:lnTo>
                  <a:pt x="2502" y="701"/>
                </a:lnTo>
                <a:lnTo>
                  <a:pt x="2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5"/>
          <p:cNvSpPr/>
          <p:nvPr/>
        </p:nvSpPr>
        <p:spPr>
          <a:xfrm>
            <a:off x="9058300" y="1535950"/>
            <a:ext cx="809205" cy="28101"/>
          </a:xfrm>
          <a:custGeom>
            <a:avLst/>
            <a:gdLst/>
            <a:ahLst/>
            <a:cxnLst/>
            <a:rect l="l" t="t" r="r" b="b"/>
            <a:pathLst>
              <a:path w="24752" h="2236" extrusionOk="0">
                <a:moveTo>
                  <a:pt x="1" y="0"/>
                </a:moveTo>
                <a:lnTo>
                  <a:pt x="1" y="2235"/>
                </a:lnTo>
                <a:lnTo>
                  <a:pt x="24752" y="2235"/>
                </a:lnTo>
                <a:lnTo>
                  <a:pt x="24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5"/>
          <p:cNvSpPr/>
          <p:nvPr/>
        </p:nvSpPr>
        <p:spPr>
          <a:xfrm>
            <a:off x="8828596" y="711200"/>
            <a:ext cx="901674" cy="22950"/>
          </a:xfrm>
          <a:custGeom>
            <a:avLst/>
            <a:gdLst/>
            <a:ahLst/>
            <a:cxnLst/>
            <a:rect l="l" t="t" r="r" b="b"/>
            <a:pathLst>
              <a:path w="2503" h="702" extrusionOk="0">
                <a:moveTo>
                  <a:pt x="0" y="1"/>
                </a:moveTo>
                <a:lnTo>
                  <a:pt x="0"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5"/>
          <p:cNvSpPr/>
          <p:nvPr/>
        </p:nvSpPr>
        <p:spPr>
          <a:xfrm>
            <a:off x="9384028" y="1117855"/>
            <a:ext cx="104726" cy="37096"/>
          </a:xfrm>
          <a:custGeom>
            <a:avLst/>
            <a:gdLst/>
            <a:ahLst/>
            <a:cxnLst/>
            <a:rect l="l" t="t" r="r" b="b"/>
            <a:pathLst>
              <a:path w="4638" h="2936" extrusionOk="0">
                <a:moveTo>
                  <a:pt x="1" y="0"/>
                </a:moveTo>
                <a:lnTo>
                  <a:pt x="1" y="2936"/>
                </a:lnTo>
                <a:lnTo>
                  <a:pt x="4637" y="2936"/>
                </a:lnTo>
                <a:lnTo>
                  <a:pt x="46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5"/>
          <p:cNvSpPr/>
          <p:nvPr/>
        </p:nvSpPr>
        <p:spPr>
          <a:xfrm>
            <a:off x="8671275" y="197469"/>
            <a:ext cx="154348" cy="21377"/>
          </a:xfrm>
          <a:custGeom>
            <a:avLst/>
            <a:gdLst/>
            <a:ahLst/>
            <a:cxnLst/>
            <a:rect l="l" t="t" r="r" b="b"/>
            <a:pathLst>
              <a:path w="9241" h="2603" extrusionOk="0">
                <a:moveTo>
                  <a:pt x="0" y="0"/>
                </a:moveTo>
                <a:lnTo>
                  <a:pt x="0" y="2602"/>
                </a:lnTo>
                <a:lnTo>
                  <a:pt x="9240" y="2602"/>
                </a:lnTo>
                <a:lnTo>
                  <a:pt x="92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5"/>
          <p:cNvSpPr/>
          <p:nvPr/>
        </p:nvSpPr>
        <p:spPr>
          <a:xfrm>
            <a:off x="8808199" y="1832733"/>
            <a:ext cx="133058" cy="38218"/>
          </a:xfrm>
          <a:custGeom>
            <a:avLst/>
            <a:gdLst/>
            <a:ahLst/>
            <a:cxnLst/>
            <a:rect l="l" t="t" r="r" b="b"/>
            <a:pathLst>
              <a:path w="4070" h="1169" extrusionOk="0">
                <a:moveTo>
                  <a:pt x="0" y="1"/>
                </a:moveTo>
                <a:lnTo>
                  <a:pt x="0" y="1168"/>
                </a:lnTo>
                <a:lnTo>
                  <a:pt x="4070" y="1168"/>
                </a:lnTo>
                <a:lnTo>
                  <a:pt x="40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5"/>
          <p:cNvSpPr/>
          <p:nvPr/>
        </p:nvSpPr>
        <p:spPr>
          <a:xfrm>
            <a:off x="-470575" y="2846664"/>
            <a:ext cx="531122" cy="74225"/>
          </a:xfrm>
          <a:custGeom>
            <a:avLst/>
            <a:gdLst/>
            <a:ahLst/>
            <a:cxnLst/>
            <a:rect l="l" t="t" r="r" b="b"/>
            <a:pathLst>
              <a:path w="16246" h="2603" extrusionOk="0">
                <a:moveTo>
                  <a:pt x="0" y="1"/>
                </a:moveTo>
                <a:lnTo>
                  <a:pt x="0" y="2602"/>
                </a:lnTo>
                <a:lnTo>
                  <a:pt x="16245" y="2602"/>
                </a:lnTo>
                <a:lnTo>
                  <a:pt x="162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5"/>
          <p:cNvSpPr/>
          <p:nvPr/>
        </p:nvSpPr>
        <p:spPr>
          <a:xfrm>
            <a:off x="-463475" y="386675"/>
            <a:ext cx="629320" cy="42549"/>
          </a:xfrm>
          <a:custGeom>
            <a:avLst/>
            <a:gdLst/>
            <a:ahLst/>
            <a:cxnLst/>
            <a:rect l="l" t="t" r="r" b="b"/>
            <a:pathLst>
              <a:path w="24752" h="2269" extrusionOk="0">
                <a:moveTo>
                  <a:pt x="1" y="0"/>
                </a:moveTo>
                <a:lnTo>
                  <a:pt x="1" y="2269"/>
                </a:lnTo>
                <a:lnTo>
                  <a:pt x="24752" y="2269"/>
                </a:lnTo>
                <a:lnTo>
                  <a:pt x="24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5"/>
          <p:cNvSpPr/>
          <p:nvPr/>
        </p:nvSpPr>
        <p:spPr>
          <a:xfrm>
            <a:off x="9460225" y="4747375"/>
            <a:ext cx="225200" cy="36700"/>
          </a:xfrm>
          <a:custGeom>
            <a:avLst/>
            <a:gdLst/>
            <a:ahLst/>
            <a:cxnLst/>
            <a:rect l="l" t="t" r="r" b="b"/>
            <a:pathLst>
              <a:path w="9008" h="1468" extrusionOk="0">
                <a:moveTo>
                  <a:pt x="1" y="0"/>
                </a:moveTo>
                <a:lnTo>
                  <a:pt x="1" y="1468"/>
                </a:lnTo>
                <a:lnTo>
                  <a:pt x="9007" y="1468"/>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5"/>
          <p:cNvSpPr/>
          <p:nvPr/>
        </p:nvSpPr>
        <p:spPr>
          <a:xfrm>
            <a:off x="9233575" y="1922263"/>
            <a:ext cx="204350" cy="32550"/>
          </a:xfrm>
          <a:custGeom>
            <a:avLst/>
            <a:gdLst/>
            <a:ahLst/>
            <a:cxnLst/>
            <a:rect l="l" t="t" r="r" b="b"/>
            <a:pathLst>
              <a:path w="8174" h="1302" extrusionOk="0">
                <a:moveTo>
                  <a:pt x="1" y="1"/>
                </a:moveTo>
                <a:lnTo>
                  <a:pt x="1" y="1302"/>
                </a:lnTo>
                <a:lnTo>
                  <a:pt x="8173" y="1302"/>
                </a:lnTo>
                <a:lnTo>
                  <a:pt x="81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5"/>
          <p:cNvSpPr/>
          <p:nvPr/>
        </p:nvSpPr>
        <p:spPr>
          <a:xfrm>
            <a:off x="9209200" y="2996288"/>
            <a:ext cx="406150" cy="65075"/>
          </a:xfrm>
          <a:custGeom>
            <a:avLst/>
            <a:gdLst/>
            <a:ahLst/>
            <a:cxnLst/>
            <a:rect l="l" t="t" r="r" b="b"/>
            <a:pathLst>
              <a:path w="16246" h="2603" extrusionOk="0">
                <a:moveTo>
                  <a:pt x="0" y="1"/>
                </a:moveTo>
                <a:lnTo>
                  <a:pt x="0" y="2603"/>
                </a:lnTo>
                <a:lnTo>
                  <a:pt x="16245" y="2603"/>
                </a:lnTo>
                <a:lnTo>
                  <a:pt x="162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5"/>
          <p:cNvSpPr/>
          <p:nvPr/>
        </p:nvSpPr>
        <p:spPr>
          <a:xfrm>
            <a:off x="8951525" y="3611550"/>
            <a:ext cx="128450" cy="35900"/>
          </a:xfrm>
          <a:custGeom>
            <a:avLst/>
            <a:gdLst/>
            <a:ahLst/>
            <a:cxnLst/>
            <a:rect l="l" t="t" r="r" b="b"/>
            <a:pathLst>
              <a:path w="5138" h="1436" extrusionOk="0">
                <a:moveTo>
                  <a:pt x="1" y="1"/>
                </a:moveTo>
                <a:lnTo>
                  <a:pt x="1" y="1435"/>
                </a:lnTo>
                <a:lnTo>
                  <a:pt x="5138" y="1435"/>
                </a:lnTo>
                <a:lnTo>
                  <a:pt x="51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5"/>
          <p:cNvSpPr/>
          <p:nvPr/>
        </p:nvSpPr>
        <p:spPr>
          <a:xfrm>
            <a:off x="8820088" y="3456500"/>
            <a:ext cx="109250" cy="17550"/>
          </a:xfrm>
          <a:custGeom>
            <a:avLst/>
            <a:gdLst/>
            <a:ahLst/>
            <a:cxnLst/>
            <a:rect l="l" t="t" r="r" b="b"/>
            <a:pathLst>
              <a:path w="4370" h="702" extrusionOk="0">
                <a:moveTo>
                  <a:pt x="0" y="1"/>
                </a:moveTo>
                <a:lnTo>
                  <a:pt x="0" y="701"/>
                </a:lnTo>
                <a:lnTo>
                  <a:pt x="4370" y="701"/>
                </a:lnTo>
                <a:lnTo>
                  <a:pt x="43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5"/>
          <p:cNvSpPr/>
          <p:nvPr/>
        </p:nvSpPr>
        <p:spPr>
          <a:xfrm>
            <a:off x="8833125" y="5015900"/>
            <a:ext cx="225175" cy="36725"/>
          </a:xfrm>
          <a:custGeom>
            <a:avLst/>
            <a:gdLst/>
            <a:ahLst/>
            <a:cxnLst/>
            <a:rect l="l" t="t" r="r" b="b"/>
            <a:pathLst>
              <a:path w="9007" h="1469" extrusionOk="0">
                <a:moveTo>
                  <a:pt x="0" y="0"/>
                </a:moveTo>
                <a:lnTo>
                  <a:pt x="0" y="1468"/>
                </a:lnTo>
                <a:lnTo>
                  <a:pt x="9007" y="1468"/>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MAIN_POINT_1">
    <p:spTree>
      <p:nvGrpSpPr>
        <p:cNvPr id="1" name="Shape 1337"/>
        <p:cNvGrpSpPr/>
        <p:nvPr/>
      </p:nvGrpSpPr>
      <p:grpSpPr>
        <a:xfrm>
          <a:off x="0" y="0"/>
          <a:ext cx="0" cy="0"/>
          <a:chOff x="0" y="0"/>
          <a:chExt cx="0" cy="0"/>
        </a:xfrm>
      </p:grpSpPr>
      <p:sp>
        <p:nvSpPr>
          <p:cNvPr id="1338" name="Google Shape;1338;p20"/>
          <p:cNvSpPr txBox="1">
            <a:spLocks noGrp="1"/>
          </p:cNvSpPr>
          <p:nvPr>
            <p:ph type="subTitle" idx="1"/>
          </p:nvPr>
        </p:nvSpPr>
        <p:spPr>
          <a:xfrm>
            <a:off x="1915200" y="2030900"/>
            <a:ext cx="5313600" cy="812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a:latin typeface="Montserrat"/>
                <a:ea typeface="Montserrat"/>
                <a:cs typeface="Montserrat"/>
                <a:sym typeface="Montserrat"/>
              </a:defRPr>
            </a:lvl1pPr>
            <a:lvl2pPr lvl="1" algn="ctr" rtl="0">
              <a:lnSpc>
                <a:spcPct val="100000"/>
              </a:lnSpc>
              <a:spcBef>
                <a:spcPts val="0"/>
              </a:spcBef>
              <a:spcAft>
                <a:spcPts val="0"/>
              </a:spcAft>
              <a:buNone/>
              <a:defRPr sz="1800">
                <a:latin typeface="Montserrat"/>
                <a:ea typeface="Montserrat"/>
                <a:cs typeface="Montserrat"/>
                <a:sym typeface="Montserrat"/>
              </a:defRPr>
            </a:lvl2pPr>
            <a:lvl3pPr lvl="2" algn="ctr" rtl="0">
              <a:lnSpc>
                <a:spcPct val="100000"/>
              </a:lnSpc>
              <a:spcBef>
                <a:spcPts val="0"/>
              </a:spcBef>
              <a:spcAft>
                <a:spcPts val="0"/>
              </a:spcAft>
              <a:buNone/>
              <a:defRPr sz="1800">
                <a:latin typeface="Montserrat"/>
                <a:ea typeface="Montserrat"/>
                <a:cs typeface="Montserrat"/>
                <a:sym typeface="Montserrat"/>
              </a:defRPr>
            </a:lvl3pPr>
            <a:lvl4pPr lvl="3" algn="ctr" rtl="0">
              <a:lnSpc>
                <a:spcPct val="100000"/>
              </a:lnSpc>
              <a:spcBef>
                <a:spcPts val="0"/>
              </a:spcBef>
              <a:spcAft>
                <a:spcPts val="0"/>
              </a:spcAft>
              <a:buNone/>
              <a:defRPr sz="1800">
                <a:latin typeface="Montserrat"/>
                <a:ea typeface="Montserrat"/>
                <a:cs typeface="Montserrat"/>
                <a:sym typeface="Montserrat"/>
              </a:defRPr>
            </a:lvl4pPr>
            <a:lvl5pPr lvl="4" algn="ctr" rtl="0">
              <a:lnSpc>
                <a:spcPct val="100000"/>
              </a:lnSpc>
              <a:spcBef>
                <a:spcPts val="0"/>
              </a:spcBef>
              <a:spcAft>
                <a:spcPts val="0"/>
              </a:spcAft>
              <a:buNone/>
              <a:defRPr sz="1800">
                <a:latin typeface="Montserrat"/>
                <a:ea typeface="Montserrat"/>
                <a:cs typeface="Montserrat"/>
                <a:sym typeface="Montserrat"/>
              </a:defRPr>
            </a:lvl5pPr>
            <a:lvl6pPr lvl="5" algn="ctr" rtl="0">
              <a:lnSpc>
                <a:spcPct val="100000"/>
              </a:lnSpc>
              <a:spcBef>
                <a:spcPts val="0"/>
              </a:spcBef>
              <a:spcAft>
                <a:spcPts val="0"/>
              </a:spcAft>
              <a:buNone/>
              <a:defRPr sz="1800">
                <a:latin typeface="Montserrat"/>
                <a:ea typeface="Montserrat"/>
                <a:cs typeface="Montserrat"/>
                <a:sym typeface="Montserrat"/>
              </a:defRPr>
            </a:lvl6pPr>
            <a:lvl7pPr lvl="6" algn="ctr" rtl="0">
              <a:lnSpc>
                <a:spcPct val="100000"/>
              </a:lnSpc>
              <a:spcBef>
                <a:spcPts val="0"/>
              </a:spcBef>
              <a:spcAft>
                <a:spcPts val="0"/>
              </a:spcAft>
              <a:buNone/>
              <a:defRPr sz="1800">
                <a:latin typeface="Montserrat"/>
                <a:ea typeface="Montserrat"/>
                <a:cs typeface="Montserrat"/>
                <a:sym typeface="Montserrat"/>
              </a:defRPr>
            </a:lvl7pPr>
            <a:lvl8pPr lvl="7" algn="ctr" rtl="0">
              <a:lnSpc>
                <a:spcPct val="100000"/>
              </a:lnSpc>
              <a:spcBef>
                <a:spcPts val="0"/>
              </a:spcBef>
              <a:spcAft>
                <a:spcPts val="0"/>
              </a:spcAft>
              <a:buNone/>
              <a:defRPr sz="1800">
                <a:latin typeface="Montserrat"/>
                <a:ea typeface="Montserrat"/>
                <a:cs typeface="Montserrat"/>
                <a:sym typeface="Montserrat"/>
              </a:defRPr>
            </a:lvl8pPr>
            <a:lvl9pPr lvl="8" algn="ctr" rtl="0">
              <a:lnSpc>
                <a:spcPct val="100000"/>
              </a:lnSpc>
              <a:spcBef>
                <a:spcPts val="0"/>
              </a:spcBef>
              <a:spcAft>
                <a:spcPts val="0"/>
              </a:spcAft>
              <a:buNone/>
              <a:defRPr sz="1800">
                <a:latin typeface="Montserrat"/>
                <a:ea typeface="Montserrat"/>
                <a:cs typeface="Montserrat"/>
                <a:sym typeface="Montserrat"/>
              </a:defRPr>
            </a:lvl9pPr>
          </a:lstStyle>
          <a:p>
            <a:endParaRPr/>
          </a:p>
        </p:txBody>
      </p:sp>
      <p:sp>
        <p:nvSpPr>
          <p:cNvPr id="1339" name="Google Shape;1339;p20"/>
          <p:cNvSpPr txBox="1">
            <a:spLocks noGrp="1"/>
          </p:cNvSpPr>
          <p:nvPr>
            <p:ph type="subTitle" idx="2"/>
          </p:nvPr>
        </p:nvSpPr>
        <p:spPr>
          <a:xfrm>
            <a:off x="2955750" y="3004675"/>
            <a:ext cx="3232500" cy="292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000"/>
            </a:lvl1pPr>
            <a:lvl2pPr lvl="1" algn="ctr" rtl="0">
              <a:lnSpc>
                <a:spcPct val="100000"/>
              </a:lnSpc>
              <a:spcBef>
                <a:spcPts val="0"/>
              </a:spcBef>
              <a:spcAft>
                <a:spcPts val="0"/>
              </a:spcAft>
              <a:buNone/>
              <a:defRPr sz="2000"/>
            </a:lvl2pPr>
            <a:lvl3pPr lvl="2" algn="ctr" rtl="0">
              <a:lnSpc>
                <a:spcPct val="100000"/>
              </a:lnSpc>
              <a:spcBef>
                <a:spcPts val="0"/>
              </a:spcBef>
              <a:spcAft>
                <a:spcPts val="0"/>
              </a:spcAft>
              <a:buNone/>
              <a:defRPr sz="2000"/>
            </a:lvl3pPr>
            <a:lvl4pPr lvl="3" algn="ctr" rtl="0">
              <a:lnSpc>
                <a:spcPct val="100000"/>
              </a:lnSpc>
              <a:spcBef>
                <a:spcPts val="0"/>
              </a:spcBef>
              <a:spcAft>
                <a:spcPts val="0"/>
              </a:spcAft>
              <a:buNone/>
              <a:defRPr sz="2000"/>
            </a:lvl4pPr>
            <a:lvl5pPr lvl="4" algn="ctr" rtl="0">
              <a:lnSpc>
                <a:spcPct val="100000"/>
              </a:lnSpc>
              <a:spcBef>
                <a:spcPts val="0"/>
              </a:spcBef>
              <a:spcAft>
                <a:spcPts val="0"/>
              </a:spcAft>
              <a:buNone/>
              <a:defRPr sz="2000"/>
            </a:lvl5pPr>
            <a:lvl6pPr lvl="5" algn="ctr" rtl="0">
              <a:lnSpc>
                <a:spcPct val="100000"/>
              </a:lnSpc>
              <a:spcBef>
                <a:spcPts val="0"/>
              </a:spcBef>
              <a:spcAft>
                <a:spcPts val="0"/>
              </a:spcAft>
              <a:buNone/>
              <a:defRPr sz="2000"/>
            </a:lvl6pPr>
            <a:lvl7pPr lvl="6" algn="ctr" rtl="0">
              <a:lnSpc>
                <a:spcPct val="100000"/>
              </a:lnSpc>
              <a:spcBef>
                <a:spcPts val="0"/>
              </a:spcBef>
              <a:spcAft>
                <a:spcPts val="0"/>
              </a:spcAft>
              <a:buNone/>
              <a:defRPr sz="2000"/>
            </a:lvl7pPr>
            <a:lvl8pPr lvl="7" algn="ctr" rtl="0">
              <a:lnSpc>
                <a:spcPct val="100000"/>
              </a:lnSpc>
              <a:spcBef>
                <a:spcPts val="0"/>
              </a:spcBef>
              <a:spcAft>
                <a:spcPts val="0"/>
              </a:spcAft>
              <a:buNone/>
              <a:defRPr sz="2000"/>
            </a:lvl8pPr>
            <a:lvl9pPr lvl="8" algn="ctr" rtl="0">
              <a:lnSpc>
                <a:spcPct val="100000"/>
              </a:lnSpc>
              <a:spcBef>
                <a:spcPts val="0"/>
              </a:spcBef>
              <a:spcAft>
                <a:spcPts val="0"/>
              </a:spcAft>
              <a:buNone/>
              <a:defRPr sz="2000"/>
            </a:lvl9pPr>
          </a:lstStyle>
          <a:p>
            <a:endParaRPr/>
          </a:p>
        </p:txBody>
      </p:sp>
      <p:sp>
        <p:nvSpPr>
          <p:cNvPr id="1340" name="Google Shape;1340;p20"/>
          <p:cNvSpPr/>
          <p:nvPr/>
        </p:nvSpPr>
        <p:spPr>
          <a:xfrm>
            <a:off x="460625" y="1157998"/>
            <a:ext cx="204355" cy="43126"/>
          </a:xfrm>
          <a:custGeom>
            <a:avLst/>
            <a:gdLst/>
            <a:ahLst/>
            <a:cxnLst/>
            <a:rect l="l" t="t" r="r" b="b"/>
            <a:pathLst>
              <a:path w="4371" h="702" extrusionOk="0">
                <a:moveTo>
                  <a:pt x="0" y="1"/>
                </a:moveTo>
                <a:lnTo>
                  <a:pt x="0" y="701"/>
                </a:lnTo>
                <a:lnTo>
                  <a:pt x="4370" y="701"/>
                </a:lnTo>
                <a:lnTo>
                  <a:pt x="43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0"/>
          <p:cNvSpPr/>
          <p:nvPr/>
        </p:nvSpPr>
        <p:spPr>
          <a:xfrm>
            <a:off x="506752" y="3893420"/>
            <a:ext cx="244576" cy="39085"/>
          </a:xfrm>
          <a:custGeom>
            <a:avLst/>
            <a:gdLst/>
            <a:ahLst/>
            <a:cxnLst/>
            <a:rect l="l" t="t" r="r" b="b"/>
            <a:pathLst>
              <a:path w="8141" h="1301" extrusionOk="0">
                <a:moveTo>
                  <a:pt x="1" y="0"/>
                </a:moveTo>
                <a:lnTo>
                  <a:pt x="1" y="1301"/>
                </a:lnTo>
                <a:lnTo>
                  <a:pt x="8140" y="1301"/>
                </a:lnTo>
                <a:lnTo>
                  <a:pt x="8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0"/>
          <p:cNvSpPr/>
          <p:nvPr/>
        </p:nvSpPr>
        <p:spPr>
          <a:xfrm>
            <a:off x="-268886" y="3893420"/>
            <a:ext cx="577267" cy="56149"/>
          </a:xfrm>
          <a:custGeom>
            <a:avLst/>
            <a:gdLst/>
            <a:ahLst/>
            <a:cxnLst/>
            <a:rect l="l" t="t" r="r" b="b"/>
            <a:pathLst>
              <a:path w="19215" h="1869" extrusionOk="0">
                <a:moveTo>
                  <a:pt x="0" y="0"/>
                </a:moveTo>
                <a:lnTo>
                  <a:pt x="0" y="1868"/>
                </a:lnTo>
                <a:lnTo>
                  <a:pt x="19214" y="1868"/>
                </a:lnTo>
                <a:lnTo>
                  <a:pt x="19214"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0"/>
          <p:cNvSpPr/>
          <p:nvPr/>
        </p:nvSpPr>
        <p:spPr>
          <a:xfrm>
            <a:off x="153825" y="4707584"/>
            <a:ext cx="489062" cy="55151"/>
          </a:xfrm>
          <a:custGeom>
            <a:avLst/>
            <a:gdLst/>
            <a:ahLst/>
            <a:cxnLst/>
            <a:rect l="l" t="t" r="r" b="b"/>
            <a:pathLst>
              <a:path w="16279" h="2603" extrusionOk="0">
                <a:moveTo>
                  <a:pt x="0" y="0"/>
                </a:moveTo>
                <a:lnTo>
                  <a:pt x="0" y="2602"/>
                </a:lnTo>
                <a:lnTo>
                  <a:pt x="16278" y="2602"/>
                </a:lnTo>
                <a:lnTo>
                  <a:pt x="16278"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0"/>
          <p:cNvSpPr/>
          <p:nvPr/>
        </p:nvSpPr>
        <p:spPr>
          <a:xfrm>
            <a:off x="28828" y="539955"/>
            <a:ext cx="215495" cy="34098"/>
          </a:xfrm>
          <a:custGeom>
            <a:avLst/>
            <a:gdLst/>
            <a:ahLst/>
            <a:cxnLst/>
            <a:rect l="l" t="t" r="r" b="b"/>
            <a:pathLst>
              <a:path w="7173" h="1135" extrusionOk="0">
                <a:moveTo>
                  <a:pt x="0" y="0"/>
                </a:moveTo>
                <a:lnTo>
                  <a:pt x="0" y="1134"/>
                </a:lnTo>
                <a:lnTo>
                  <a:pt x="7172" y="1134"/>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0"/>
          <p:cNvSpPr/>
          <p:nvPr/>
        </p:nvSpPr>
        <p:spPr>
          <a:xfrm>
            <a:off x="8569185" y="3077804"/>
            <a:ext cx="215495" cy="34098"/>
          </a:xfrm>
          <a:custGeom>
            <a:avLst/>
            <a:gdLst/>
            <a:ahLst/>
            <a:cxnLst/>
            <a:rect l="l" t="t" r="r" b="b"/>
            <a:pathLst>
              <a:path w="7173" h="1135" extrusionOk="0">
                <a:moveTo>
                  <a:pt x="0" y="1"/>
                </a:moveTo>
                <a:lnTo>
                  <a:pt x="0" y="1135"/>
                </a:lnTo>
                <a:lnTo>
                  <a:pt x="7172" y="1135"/>
                </a:lnTo>
                <a:lnTo>
                  <a:pt x="717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0"/>
          <p:cNvSpPr/>
          <p:nvPr/>
        </p:nvSpPr>
        <p:spPr>
          <a:xfrm>
            <a:off x="5635433" y="5083528"/>
            <a:ext cx="742621" cy="67175"/>
          </a:xfrm>
          <a:custGeom>
            <a:avLst/>
            <a:gdLst/>
            <a:ahLst/>
            <a:cxnLst/>
            <a:rect l="l" t="t" r="r" b="b"/>
            <a:pathLst>
              <a:path w="24719" h="2236" extrusionOk="0">
                <a:moveTo>
                  <a:pt x="1" y="0"/>
                </a:moveTo>
                <a:lnTo>
                  <a:pt x="1" y="2235"/>
                </a:lnTo>
                <a:lnTo>
                  <a:pt x="24719" y="2235"/>
                </a:lnTo>
                <a:lnTo>
                  <a:pt x="24719"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0"/>
          <p:cNvSpPr/>
          <p:nvPr/>
        </p:nvSpPr>
        <p:spPr>
          <a:xfrm>
            <a:off x="3062239" y="5003627"/>
            <a:ext cx="1304806" cy="21060"/>
          </a:xfrm>
          <a:custGeom>
            <a:avLst/>
            <a:gdLst/>
            <a:ahLst/>
            <a:cxnLst/>
            <a:rect l="l" t="t" r="r" b="b"/>
            <a:pathLst>
              <a:path w="43432" h="701" extrusionOk="0">
                <a:moveTo>
                  <a:pt x="0" y="0"/>
                </a:moveTo>
                <a:lnTo>
                  <a:pt x="0" y="701"/>
                </a:lnTo>
                <a:lnTo>
                  <a:pt x="43431" y="701"/>
                </a:lnTo>
                <a:lnTo>
                  <a:pt x="43431"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0"/>
          <p:cNvSpPr/>
          <p:nvPr/>
        </p:nvSpPr>
        <p:spPr>
          <a:xfrm rot="10800000" flipH="1">
            <a:off x="3757475" y="4878775"/>
            <a:ext cx="371801" cy="42375"/>
          </a:xfrm>
          <a:custGeom>
            <a:avLst/>
            <a:gdLst/>
            <a:ahLst/>
            <a:cxnLst/>
            <a:rect l="l" t="t" r="r" b="b"/>
            <a:pathLst>
              <a:path w="2469" h="701" extrusionOk="0">
                <a:moveTo>
                  <a:pt x="1" y="0"/>
                </a:moveTo>
                <a:lnTo>
                  <a:pt x="1" y="701"/>
                </a:lnTo>
                <a:lnTo>
                  <a:pt x="2469" y="701"/>
                </a:lnTo>
                <a:lnTo>
                  <a:pt x="24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0"/>
          <p:cNvSpPr/>
          <p:nvPr/>
        </p:nvSpPr>
        <p:spPr>
          <a:xfrm>
            <a:off x="6326880" y="4763186"/>
            <a:ext cx="139337" cy="39115"/>
          </a:xfrm>
          <a:custGeom>
            <a:avLst/>
            <a:gdLst/>
            <a:ahLst/>
            <a:cxnLst/>
            <a:rect l="l" t="t" r="r" b="b"/>
            <a:pathLst>
              <a:path w="4638" h="1302" extrusionOk="0">
                <a:moveTo>
                  <a:pt x="0" y="1"/>
                </a:moveTo>
                <a:lnTo>
                  <a:pt x="0" y="1301"/>
                </a:lnTo>
                <a:lnTo>
                  <a:pt x="4637" y="1301"/>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0"/>
          <p:cNvSpPr/>
          <p:nvPr/>
        </p:nvSpPr>
        <p:spPr>
          <a:xfrm>
            <a:off x="7409725" y="4873387"/>
            <a:ext cx="277634" cy="35076"/>
          </a:xfrm>
          <a:custGeom>
            <a:avLst/>
            <a:gdLst/>
            <a:ahLst/>
            <a:cxnLst/>
            <a:rect l="l" t="t" r="r" b="b"/>
            <a:pathLst>
              <a:path w="10909" h="1869" extrusionOk="0">
                <a:moveTo>
                  <a:pt x="1" y="1"/>
                </a:moveTo>
                <a:lnTo>
                  <a:pt x="1" y="1869"/>
                </a:lnTo>
                <a:lnTo>
                  <a:pt x="10908" y="1869"/>
                </a:lnTo>
                <a:lnTo>
                  <a:pt x="10908"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0"/>
          <p:cNvSpPr/>
          <p:nvPr/>
        </p:nvSpPr>
        <p:spPr>
          <a:xfrm>
            <a:off x="5099370" y="4726737"/>
            <a:ext cx="122303" cy="34098"/>
          </a:xfrm>
          <a:custGeom>
            <a:avLst/>
            <a:gdLst/>
            <a:ahLst/>
            <a:cxnLst/>
            <a:rect l="l" t="t" r="r" b="b"/>
            <a:pathLst>
              <a:path w="4071" h="1135" extrusionOk="0">
                <a:moveTo>
                  <a:pt x="1" y="0"/>
                </a:moveTo>
                <a:lnTo>
                  <a:pt x="1"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0"/>
          <p:cNvSpPr/>
          <p:nvPr/>
        </p:nvSpPr>
        <p:spPr>
          <a:xfrm>
            <a:off x="8185731" y="4717097"/>
            <a:ext cx="75166" cy="21090"/>
          </a:xfrm>
          <a:custGeom>
            <a:avLst/>
            <a:gdLst/>
            <a:ahLst/>
            <a:cxnLst/>
            <a:rect l="l" t="t" r="r" b="b"/>
            <a:pathLst>
              <a:path w="2502" h="702" extrusionOk="0">
                <a:moveTo>
                  <a:pt x="0" y="1"/>
                </a:moveTo>
                <a:lnTo>
                  <a:pt x="0" y="701"/>
                </a:lnTo>
                <a:lnTo>
                  <a:pt x="2502" y="701"/>
                </a:lnTo>
                <a:lnTo>
                  <a:pt x="25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0"/>
          <p:cNvSpPr/>
          <p:nvPr/>
        </p:nvSpPr>
        <p:spPr>
          <a:xfrm>
            <a:off x="2388263" y="4741459"/>
            <a:ext cx="277623" cy="20875"/>
          </a:xfrm>
          <a:custGeom>
            <a:avLst/>
            <a:gdLst/>
            <a:ahLst/>
            <a:cxnLst/>
            <a:rect l="l" t="t" r="r" b="b"/>
            <a:pathLst>
              <a:path w="9241" h="2602" extrusionOk="0">
                <a:moveTo>
                  <a:pt x="0" y="0"/>
                </a:moveTo>
                <a:lnTo>
                  <a:pt x="0" y="2602"/>
                </a:lnTo>
                <a:lnTo>
                  <a:pt x="9240" y="2602"/>
                </a:lnTo>
                <a:lnTo>
                  <a:pt x="92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0"/>
          <p:cNvSpPr/>
          <p:nvPr/>
        </p:nvSpPr>
        <p:spPr>
          <a:xfrm>
            <a:off x="5221668" y="5065058"/>
            <a:ext cx="122273" cy="35090"/>
          </a:xfrm>
          <a:custGeom>
            <a:avLst/>
            <a:gdLst/>
            <a:ahLst/>
            <a:cxnLst/>
            <a:rect l="l" t="t" r="r" b="b"/>
            <a:pathLst>
              <a:path w="4070" h="1168" extrusionOk="0">
                <a:moveTo>
                  <a:pt x="0" y="0"/>
                </a:moveTo>
                <a:lnTo>
                  <a:pt x="0" y="1168"/>
                </a:lnTo>
                <a:lnTo>
                  <a:pt x="4070" y="1168"/>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0"/>
          <p:cNvSpPr/>
          <p:nvPr/>
        </p:nvSpPr>
        <p:spPr>
          <a:xfrm rot="10800000" flipH="1">
            <a:off x="6023650" y="104784"/>
            <a:ext cx="1478915" cy="39650"/>
          </a:xfrm>
          <a:custGeom>
            <a:avLst/>
            <a:gdLst/>
            <a:ahLst/>
            <a:cxnLst/>
            <a:rect l="l" t="t" r="r" b="b"/>
            <a:pathLst>
              <a:path w="76489" h="701" extrusionOk="0">
                <a:moveTo>
                  <a:pt x="1" y="0"/>
                </a:moveTo>
                <a:lnTo>
                  <a:pt x="1" y="701"/>
                </a:lnTo>
                <a:lnTo>
                  <a:pt x="76489" y="701"/>
                </a:lnTo>
                <a:lnTo>
                  <a:pt x="76489"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0"/>
          <p:cNvSpPr/>
          <p:nvPr/>
        </p:nvSpPr>
        <p:spPr>
          <a:xfrm>
            <a:off x="8454188" y="3906474"/>
            <a:ext cx="131316" cy="21090"/>
          </a:xfrm>
          <a:custGeom>
            <a:avLst/>
            <a:gdLst/>
            <a:ahLst/>
            <a:cxnLst/>
            <a:rect l="l" t="t" r="r" b="b"/>
            <a:pathLst>
              <a:path w="4371" h="702" extrusionOk="0">
                <a:moveTo>
                  <a:pt x="0" y="1"/>
                </a:moveTo>
                <a:lnTo>
                  <a:pt x="0" y="701"/>
                </a:lnTo>
                <a:lnTo>
                  <a:pt x="4370" y="701"/>
                </a:lnTo>
                <a:lnTo>
                  <a:pt x="43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0"/>
          <p:cNvSpPr/>
          <p:nvPr/>
        </p:nvSpPr>
        <p:spPr>
          <a:xfrm rot="10800000" flipH="1">
            <a:off x="8722800" y="1766875"/>
            <a:ext cx="489092" cy="35128"/>
          </a:xfrm>
          <a:custGeom>
            <a:avLst/>
            <a:gdLst/>
            <a:ahLst/>
            <a:cxnLst/>
            <a:rect l="l" t="t" r="r" b="b"/>
            <a:pathLst>
              <a:path w="19248" h="1869" extrusionOk="0">
                <a:moveTo>
                  <a:pt x="0" y="0"/>
                </a:moveTo>
                <a:lnTo>
                  <a:pt x="0" y="1868"/>
                </a:lnTo>
                <a:lnTo>
                  <a:pt x="19247" y="1868"/>
                </a:lnTo>
                <a:lnTo>
                  <a:pt x="1924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0"/>
          <p:cNvSpPr/>
          <p:nvPr/>
        </p:nvSpPr>
        <p:spPr>
          <a:xfrm>
            <a:off x="736100" y="535446"/>
            <a:ext cx="270623" cy="43111"/>
          </a:xfrm>
          <a:custGeom>
            <a:avLst/>
            <a:gdLst/>
            <a:ahLst/>
            <a:cxnLst/>
            <a:rect l="l" t="t" r="r" b="b"/>
            <a:pathLst>
              <a:path w="9008" h="1435" extrusionOk="0">
                <a:moveTo>
                  <a:pt x="1" y="0"/>
                </a:moveTo>
                <a:lnTo>
                  <a:pt x="1" y="1434"/>
                </a:lnTo>
                <a:lnTo>
                  <a:pt x="9007" y="1434"/>
                </a:lnTo>
                <a:lnTo>
                  <a:pt x="900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0"/>
          <p:cNvSpPr/>
          <p:nvPr/>
        </p:nvSpPr>
        <p:spPr>
          <a:xfrm>
            <a:off x="399951" y="2301644"/>
            <a:ext cx="216486" cy="35120"/>
          </a:xfrm>
          <a:custGeom>
            <a:avLst/>
            <a:gdLst/>
            <a:ahLst/>
            <a:cxnLst/>
            <a:rect l="l" t="t" r="r" b="b"/>
            <a:pathLst>
              <a:path w="7206" h="1169" extrusionOk="0">
                <a:moveTo>
                  <a:pt x="0" y="1"/>
                </a:moveTo>
                <a:lnTo>
                  <a:pt x="0" y="1168"/>
                </a:lnTo>
                <a:lnTo>
                  <a:pt x="7205" y="1168"/>
                </a:lnTo>
                <a:lnTo>
                  <a:pt x="720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0"/>
          <p:cNvSpPr/>
          <p:nvPr/>
        </p:nvSpPr>
        <p:spPr>
          <a:xfrm>
            <a:off x="8264094" y="1458882"/>
            <a:ext cx="215495" cy="35090"/>
          </a:xfrm>
          <a:custGeom>
            <a:avLst/>
            <a:gdLst/>
            <a:ahLst/>
            <a:cxnLst/>
            <a:rect l="l" t="t" r="r" b="b"/>
            <a:pathLst>
              <a:path w="7173" h="1168" extrusionOk="0">
                <a:moveTo>
                  <a:pt x="0" y="0"/>
                </a:moveTo>
                <a:lnTo>
                  <a:pt x="0" y="1168"/>
                </a:lnTo>
                <a:lnTo>
                  <a:pt x="7172" y="1168"/>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0"/>
          <p:cNvSpPr/>
          <p:nvPr/>
        </p:nvSpPr>
        <p:spPr>
          <a:xfrm>
            <a:off x="8816577" y="3857831"/>
            <a:ext cx="743612" cy="68166"/>
          </a:xfrm>
          <a:custGeom>
            <a:avLst/>
            <a:gdLst/>
            <a:ahLst/>
            <a:cxnLst/>
            <a:rect l="l" t="t" r="r" b="b"/>
            <a:pathLst>
              <a:path w="24752" h="2269" extrusionOk="0">
                <a:moveTo>
                  <a:pt x="1" y="1"/>
                </a:moveTo>
                <a:lnTo>
                  <a:pt x="1" y="2269"/>
                </a:lnTo>
                <a:lnTo>
                  <a:pt x="24752" y="2269"/>
                </a:lnTo>
                <a:lnTo>
                  <a:pt x="2475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0"/>
          <p:cNvSpPr/>
          <p:nvPr/>
        </p:nvSpPr>
        <p:spPr>
          <a:xfrm>
            <a:off x="-529444" y="3278090"/>
            <a:ext cx="74205" cy="21090"/>
          </a:xfrm>
          <a:custGeom>
            <a:avLst/>
            <a:gdLst/>
            <a:ahLst/>
            <a:cxnLst/>
            <a:rect l="l" t="t" r="r" b="b"/>
            <a:pathLst>
              <a:path w="2470" h="702" extrusionOk="0">
                <a:moveTo>
                  <a:pt x="1" y="1"/>
                </a:moveTo>
                <a:lnTo>
                  <a:pt x="1" y="701"/>
                </a:lnTo>
                <a:lnTo>
                  <a:pt x="2469" y="701"/>
                </a:lnTo>
                <a:lnTo>
                  <a:pt x="246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0"/>
          <p:cNvSpPr/>
          <p:nvPr/>
        </p:nvSpPr>
        <p:spPr>
          <a:xfrm>
            <a:off x="-294581" y="3408884"/>
            <a:ext cx="139307" cy="39115"/>
          </a:xfrm>
          <a:custGeom>
            <a:avLst/>
            <a:gdLst/>
            <a:ahLst/>
            <a:cxnLst/>
            <a:rect l="l" t="t" r="r" b="b"/>
            <a:pathLst>
              <a:path w="4637" h="1302" extrusionOk="0">
                <a:moveTo>
                  <a:pt x="0" y="0"/>
                </a:moveTo>
                <a:lnTo>
                  <a:pt x="0" y="1301"/>
                </a:lnTo>
                <a:lnTo>
                  <a:pt x="4637" y="1301"/>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0"/>
          <p:cNvSpPr/>
          <p:nvPr/>
        </p:nvSpPr>
        <p:spPr>
          <a:xfrm>
            <a:off x="-144628" y="3470004"/>
            <a:ext cx="328755" cy="56149"/>
          </a:xfrm>
          <a:custGeom>
            <a:avLst/>
            <a:gdLst/>
            <a:ahLst/>
            <a:cxnLst/>
            <a:rect l="l" t="t" r="r" b="b"/>
            <a:pathLst>
              <a:path w="10943" h="1869" extrusionOk="0">
                <a:moveTo>
                  <a:pt x="1" y="1"/>
                </a:moveTo>
                <a:lnTo>
                  <a:pt x="1" y="1869"/>
                </a:lnTo>
                <a:lnTo>
                  <a:pt x="10942" y="1869"/>
                </a:lnTo>
                <a:lnTo>
                  <a:pt x="1094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0"/>
          <p:cNvSpPr/>
          <p:nvPr/>
        </p:nvSpPr>
        <p:spPr>
          <a:xfrm>
            <a:off x="27837" y="3138186"/>
            <a:ext cx="139295" cy="62147"/>
          </a:xfrm>
          <a:custGeom>
            <a:avLst/>
            <a:gdLst/>
            <a:ahLst/>
            <a:cxnLst/>
            <a:rect l="l" t="t" r="r" b="b"/>
            <a:pathLst>
              <a:path w="4637" h="2970" extrusionOk="0">
                <a:moveTo>
                  <a:pt x="0" y="1"/>
                </a:moveTo>
                <a:lnTo>
                  <a:pt x="0" y="2970"/>
                </a:lnTo>
                <a:lnTo>
                  <a:pt x="4637" y="2970"/>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0"/>
          <p:cNvSpPr/>
          <p:nvPr/>
        </p:nvSpPr>
        <p:spPr>
          <a:xfrm>
            <a:off x="-577542" y="3383329"/>
            <a:ext cx="122303" cy="34098"/>
          </a:xfrm>
          <a:custGeom>
            <a:avLst/>
            <a:gdLst/>
            <a:ahLst/>
            <a:cxnLst/>
            <a:rect l="l" t="t" r="r" b="b"/>
            <a:pathLst>
              <a:path w="4071" h="1135" extrusionOk="0">
                <a:moveTo>
                  <a:pt x="0" y="0"/>
                </a:moveTo>
                <a:lnTo>
                  <a:pt x="0"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0"/>
          <p:cNvSpPr/>
          <p:nvPr/>
        </p:nvSpPr>
        <p:spPr>
          <a:xfrm>
            <a:off x="-150650" y="2668802"/>
            <a:ext cx="681484" cy="39651"/>
          </a:xfrm>
          <a:custGeom>
            <a:avLst/>
            <a:gdLst/>
            <a:ahLst/>
            <a:cxnLst/>
            <a:rect l="l" t="t" r="r" b="b"/>
            <a:pathLst>
              <a:path w="22684" h="702" extrusionOk="0">
                <a:moveTo>
                  <a:pt x="1" y="1"/>
                </a:moveTo>
                <a:lnTo>
                  <a:pt x="1" y="701"/>
                </a:lnTo>
                <a:lnTo>
                  <a:pt x="22683" y="701"/>
                </a:lnTo>
                <a:lnTo>
                  <a:pt x="22683"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0"/>
          <p:cNvSpPr/>
          <p:nvPr/>
        </p:nvSpPr>
        <p:spPr>
          <a:xfrm>
            <a:off x="-29387" y="2767998"/>
            <a:ext cx="74205" cy="21090"/>
          </a:xfrm>
          <a:custGeom>
            <a:avLst/>
            <a:gdLst/>
            <a:ahLst/>
            <a:cxnLst/>
            <a:rect l="l" t="t" r="r" b="b"/>
            <a:pathLst>
              <a:path w="2470" h="702" extrusionOk="0">
                <a:moveTo>
                  <a:pt x="1" y="1"/>
                </a:moveTo>
                <a:lnTo>
                  <a:pt x="1" y="701"/>
                </a:lnTo>
                <a:lnTo>
                  <a:pt x="2469" y="701"/>
                </a:lnTo>
                <a:lnTo>
                  <a:pt x="246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0"/>
          <p:cNvSpPr/>
          <p:nvPr/>
        </p:nvSpPr>
        <p:spPr>
          <a:xfrm>
            <a:off x="-358082" y="2571580"/>
            <a:ext cx="75196" cy="21090"/>
          </a:xfrm>
          <a:custGeom>
            <a:avLst/>
            <a:gdLst/>
            <a:ahLst/>
            <a:cxnLst/>
            <a:rect l="l" t="t" r="r" b="b"/>
            <a:pathLst>
              <a:path w="2503" h="702" extrusionOk="0">
                <a:moveTo>
                  <a:pt x="1" y="1"/>
                </a:moveTo>
                <a:lnTo>
                  <a:pt x="1"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0"/>
          <p:cNvSpPr/>
          <p:nvPr/>
        </p:nvSpPr>
        <p:spPr>
          <a:xfrm>
            <a:off x="-187711" y="2978446"/>
            <a:ext cx="75196" cy="21090"/>
          </a:xfrm>
          <a:custGeom>
            <a:avLst/>
            <a:gdLst/>
            <a:ahLst/>
            <a:cxnLst/>
            <a:rect l="l" t="t" r="r" b="b"/>
            <a:pathLst>
              <a:path w="2503"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0"/>
          <p:cNvSpPr/>
          <p:nvPr/>
        </p:nvSpPr>
        <p:spPr>
          <a:xfrm>
            <a:off x="-187706" y="1453270"/>
            <a:ext cx="276631" cy="77179"/>
          </a:xfrm>
          <a:custGeom>
            <a:avLst/>
            <a:gdLst/>
            <a:ahLst/>
            <a:cxnLst/>
            <a:rect l="l" t="t" r="r" b="b"/>
            <a:pathLst>
              <a:path w="9208" h="2569" extrusionOk="0">
                <a:moveTo>
                  <a:pt x="1" y="0"/>
                </a:moveTo>
                <a:lnTo>
                  <a:pt x="1" y="2569"/>
                </a:lnTo>
                <a:lnTo>
                  <a:pt x="9207" y="2569"/>
                </a:lnTo>
                <a:lnTo>
                  <a:pt x="920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0"/>
          <p:cNvSpPr/>
          <p:nvPr/>
        </p:nvSpPr>
        <p:spPr>
          <a:xfrm>
            <a:off x="-77485" y="2874229"/>
            <a:ext cx="122303" cy="34098"/>
          </a:xfrm>
          <a:custGeom>
            <a:avLst/>
            <a:gdLst/>
            <a:ahLst/>
            <a:cxnLst/>
            <a:rect l="l" t="t" r="r" b="b"/>
            <a:pathLst>
              <a:path w="4071" h="1135" extrusionOk="0">
                <a:moveTo>
                  <a:pt x="1" y="1"/>
                </a:moveTo>
                <a:lnTo>
                  <a:pt x="1" y="1135"/>
                </a:lnTo>
                <a:lnTo>
                  <a:pt x="4070" y="1135"/>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0"/>
          <p:cNvSpPr/>
          <p:nvPr/>
        </p:nvSpPr>
        <p:spPr>
          <a:xfrm>
            <a:off x="8304602" y="4294925"/>
            <a:ext cx="378226" cy="34076"/>
          </a:xfrm>
          <a:custGeom>
            <a:avLst/>
            <a:gdLst/>
            <a:ahLst/>
            <a:cxnLst/>
            <a:rect l="l" t="t" r="r" b="b"/>
            <a:pathLst>
              <a:path w="4071" h="1135" extrusionOk="0">
                <a:moveTo>
                  <a:pt x="1" y="0"/>
                </a:moveTo>
                <a:lnTo>
                  <a:pt x="1"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0"/>
          <p:cNvSpPr/>
          <p:nvPr/>
        </p:nvSpPr>
        <p:spPr>
          <a:xfrm>
            <a:off x="8643380" y="4934256"/>
            <a:ext cx="75166" cy="21090"/>
          </a:xfrm>
          <a:custGeom>
            <a:avLst/>
            <a:gdLst/>
            <a:ahLst/>
            <a:cxnLst/>
            <a:rect l="l" t="t" r="r" b="b"/>
            <a:pathLst>
              <a:path w="2502"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0"/>
          <p:cNvSpPr/>
          <p:nvPr/>
        </p:nvSpPr>
        <p:spPr>
          <a:xfrm>
            <a:off x="9064184" y="4448791"/>
            <a:ext cx="75196" cy="21090"/>
          </a:xfrm>
          <a:custGeom>
            <a:avLst/>
            <a:gdLst/>
            <a:ahLst/>
            <a:cxnLst/>
            <a:rect l="l" t="t" r="r" b="b"/>
            <a:pathLst>
              <a:path w="2503" h="702" extrusionOk="0">
                <a:moveTo>
                  <a:pt x="0" y="1"/>
                </a:moveTo>
                <a:lnTo>
                  <a:pt x="0"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0"/>
          <p:cNvSpPr/>
          <p:nvPr/>
        </p:nvSpPr>
        <p:spPr>
          <a:xfrm>
            <a:off x="4545200" y="301612"/>
            <a:ext cx="328729" cy="39076"/>
          </a:xfrm>
          <a:custGeom>
            <a:avLst/>
            <a:gdLst/>
            <a:ahLst/>
            <a:cxnLst/>
            <a:rect l="l" t="t" r="r" b="b"/>
            <a:pathLst>
              <a:path w="4637" h="1302" extrusionOk="0">
                <a:moveTo>
                  <a:pt x="0" y="0"/>
                </a:moveTo>
                <a:lnTo>
                  <a:pt x="0" y="1301"/>
                </a:lnTo>
                <a:lnTo>
                  <a:pt x="4637" y="1301"/>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0"/>
          <p:cNvSpPr/>
          <p:nvPr/>
        </p:nvSpPr>
        <p:spPr>
          <a:xfrm>
            <a:off x="8400372" y="2108453"/>
            <a:ext cx="328725" cy="56149"/>
          </a:xfrm>
          <a:custGeom>
            <a:avLst/>
            <a:gdLst/>
            <a:ahLst/>
            <a:cxnLst/>
            <a:rect l="l" t="t" r="r" b="b"/>
            <a:pathLst>
              <a:path w="10942" h="1869" extrusionOk="0">
                <a:moveTo>
                  <a:pt x="0" y="0"/>
                </a:moveTo>
                <a:lnTo>
                  <a:pt x="0" y="1868"/>
                </a:lnTo>
                <a:lnTo>
                  <a:pt x="10941" y="1868"/>
                </a:lnTo>
                <a:lnTo>
                  <a:pt x="10941"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0"/>
          <p:cNvSpPr/>
          <p:nvPr/>
        </p:nvSpPr>
        <p:spPr>
          <a:xfrm>
            <a:off x="8185714" y="879363"/>
            <a:ext cx="297730" cy="67176"/>
          </a:xfrm>
          <a:custGeom>
            <a:avLst/>
            <a:gdLst/>
            <a:ahLst/>
            <a:cxnLst/>
            <a:rect l="l" t="t" r="r" b="b"/>
            <a:pathLst>
              <a:path w="4637" h="2936" extrusionOk="0">
                <a:moveTo>
                  <a:pt x="0" y="0"/>
                </a:moveTo>
                <a:lnTo>
                  <a:pt x="0" y="2936"/>
                </a:lnTo>
                <a:lnTo>
                  <a:pt x="4637" y="2936"/>
                </a:lnTo>
                <a:lnTo>
                  <a:pt x="46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0"/>
          <p:cNvSpPr/>
          <p:nvPr/>
        </p:nvSpPr>
        <p:spPr>
          <a:xfrm>
            <a:off x="8353066" y="535448"/>
            <a:ext cx="154358" cy="43111"/>
          </a:xfrm>
          <a:custGeom>
            <a:avLst/>
            <a:gdLst/>
            <a:ahLst/>
            <a:cxnLst/>
            <a:rect l="l" t="t" r="r" b="b"/>
            <a:pathLst>
              <a:path w="5138" h="1435" extrusionOk="0">
                <a:moveTo>
                  <a:pt x="1" y="1"/>
                </a:moveTo>
                <a:lnTo>
                  <a:pt x="1" y="1435"/>
                </a:lnTo>
                <a:lnTo>
                  <a:pt x="5138" y="1435"/>
                </a:lnTo>
                <a:lnTo>
                  <a:pt x="5138"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0"/>
          <p:cNvSpPr/>
          <p:nvPr/>
        </p:nvSpPr>
        <p:spPr>
          <a:xfrm>
            <a:off x="3872226" y="321950"/>
            <a:ext cx="122273" cy="34098"/>
          </a:xfrm>
          <a:custGeom>
            <a:avLst/>
            <a:gdLst/>
            <a:ahLst/>
            <a:cxnLst/>
            <a:rect l="l" t="t" r="r" b="b"/>
            <a:pathLst>
              <a:path w="4070" h="1135" extrusionOk="0">
                <a:moveTo>
                  <a:pt x="0" y="0"/>
                </a:moveTo>
                <a:lnTo>
                  <a:pt x="0"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0"/>
          <p:cNvSpPr/>
          <p:nvPr/>
        </p:nvSpPr>
        <p:spPr>
          <a:xfrm>
            <a:off x="7198308" y="337498"/>
            <a:ext cx="122273" cy="34098"/>
          </a:xfrm>
          <a:custGeom>
            <a:avLst/>
            <a:gdLst/>
            <a:ahLst/>
            <a:cxnLst/>
            <a:rect l="l" t="t" r="r" b="b"/>
            <a:pathLst>
              <a:path w="4070" h="1135" extrusionOk="0">
                <a:moveTo>
                  <a:pt x="0" y="1"/>
                </a:moveTo>
                <a:lnTo>
                  <a:pt x="0" y="1135"/>
                </a:lnTo>
                <a:lnTo>
                  <a:pt x="4070" y="1135"/>
                </a:lnTo>
                <a:lnTo>
                  <a:pt x="40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0"/>
          <p:cNvSpPr/>
          <p:nvPr/>
        </p:nvSpPr>
        <p:spPr>
          <a:xfrm>
            <a:off x="4610592" y="77347"/>
            <a:ext cx="75196" cy="21060"/>
          </a:xfrm>
          <a:custGeom>
            <a:avLst/>
            <a:gdLst/>
            <a:ahLst/>
            <a:cxnLst/>
            <a:rect l="l" t="t" r="r" b="b"/>
            <a:pathLst>
              <a:path w="2503" h="701" extrusionOk="0">
                <a:moveTo>
                  <a:pt x="1" y="0"/>
                </a:moveTo>
                <a:lnTo>
                  <a:pt x="1" y="701"/>
                </a:lnTo>
                <a:lnTo>
                  <a:pt x="2503" y="701"/>
                </a:lnTo>
                <a:lnTo>
                  <a:pt x="2503"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0"/>
          <p:cNvSpPr/>
          <p:nvPr/>
        </p:nvSpPr>
        <p:spPr>
          <a:xfrm>
            <a:off x="8955625" y="3641674"/>
            <a:ext cx="139319" cy="21099"/>
          </a:xfrm>
          <a:custGeom>
            <a:avLst/>
            <a:gdLst/>
            <a:ahLst/>
            <a:cxnLst/>
            <a:rect l="l" t="t" r="r" b="b"/>
            <a:pathLst>
              <a:path w="4637" h="1302" extrusionOk="0">
                <a:moveTo>
                  <a:pt x="0" y="1"/>
                </a:moveTo>
                <a:lnTo>
                  <a:pt x="0" y="1302"/>
                </a:lnTo>
                <a:lnTo>
                  <a:pt x="4637" y="1302"/>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0"/>
          <p:cNvSpPr/>
          <p:nvPr/>
        </p:nvSpPr>
        <p:spPr>
          <a:xfrm>
            <a:off x="317675" y="1913460"/>
            <a:ext cx="139319" cy="56148"/>
          </a:xfrm>
          <a:custGeom>
            <a:avLst/>
            <a:gdLst/>
            <a:ahLst/>
            <a:cxnLst/>
            <a:rect l="l" t="t" r="r" b="b"/>
            <a:pathLst>
              <a:path w="4637" h="2970" extrusionOk="0">
                <a:moveTo>
                  <a:pt x="0" y="1"/>
                </a:moveTo>
                <a:lnTo>
                  <a:pt x="0" y="2969"/>
                </a:lnTo>
                <a:lnTo>
                  <a:pt x="4637" y="2969"/>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0"/>
          <p:cNvSpPr/>
          <p:nvPr/>
        </p:nvSpPr>
        <p:spPr>
          <a:xfrm>
            <a:off x="1328463" y="4050"/>
            <a:ext cx="277623" cy="43125"/>
          </a:xfrm>
          <a:custGeom>
            <a:avLst/>
            <a:gdLst/>
            <a:ahLst/>
            <a:cxnLst/>
            <a:rect l="l" t="t" r="r" b="b"/>
            <a:pathLst>
              <a:path w="9241" h="2603" extrusionOk="0">
                <a:moveTo>
                  <a:pt x="0" y="1"/>
                </a:moveTo>
                <a:lnTo>
                  <a:pt x="0" y="2602"/>
                </a:lnTo>
                <a:lnTo>
                  <a:pt x="9240" y="2602"/>
                </a:lnTo>
                <a:lnTo>
                  <a:pt x="924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0"/>
          <p:cNvSpPr/>
          <p:nvPr/>
        </p:nvSpPr>
        <p:spPr>
          <a:xfrm>
            <a:off x="36356" y="1102944"/>
            <a:ext cx="122273" cy="35120"/>
          </a:xfrm>
          <a:custGeom>
            <a:avLst/>
            <a:gdLst/>
            <a:ahLst/>
            <a:cxnLst/>
            <a:rect l="l" t="t" r="r" b="b"/>
            <a:pathLst>
              <a:path w="4070" h="1169" extrusionOk="0">
                <a:moveTo>
                  <a:pt x="0" y="1"/>
                </a:moveTo>
                <a:lnTo>
                  <a:pt x="0" y="1168"/>
                </a:lnTo>
                <a:lnTo>
                  <a:pt x="4070" y="1168"/>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0"/>
          <p:cNvSpPr/>
          <p:nvPr/>
        </p:nvSpPr>
        <p:spPr>
          <a:xfrm>
            <a:off x="1208244" y="4952659"/>
            <a:ext cx="73184" cy="34098"/>
          </a:xfrm>
          <a:custGeom>
            <a:avLst/>
            <a:gdLst/>
            <a:ahLst/>
            <a:cxnLst/>
            <a:rect l="l" t="t" r="r" b="b"/>
            <a:pathLst>
              <a:path w="2436" h="1135" extrusionOk="0">
                <a:moveTo>
                  <a:pt x="1" y="1"/>
                </a:moveTo>
                <a:lnTo>
                  <a:pt x="1" y="1135"/>
                </a:lnTo>
                <a:lnTo>
                  <a:pt x="2436" y="1135"/>
                </a:lnTo>
                <a:lnTo>
                  <a:pt x="2436"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0"/>
          <p:cNvSpPr/>
          <p:nvPr/>
        </p:nvSpPr>
        <p:spPr>
          <a:xfrm>
            <a:off x="758807" y="4753416"/>
            <a:ext cx="225202" cy="43124"/>
          </a:xfrm>
          <a:custGeom>
            <a:avLst/>
            <a:gdLst/>
            <a:ahLst/>
            <a:cxnLst/>
            <a:rect l="l" t="t" r="r" b="b"/>
            <a:pathLst>
              <a:path w="2436" h="1135" extrusionOk="0">
                <a:moveTo>
                  <a:pt x="1" y="1"/>
                </a:moveTo>
                <a:lnTo>
                  <a:pt x="1" y="1135"/>
                </a:lnTo>
                <a:lnTo>
                  <a:pt x="2436" y="1135"/>
                </a:lnTo>
                <a:lnTo>
                  <a:pt x="24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0"/>
          <p:cNvSpPr/>
          <p:nvPr/>
        </p:nvSpPr>
        <p:spPr>
          <a:xfrm>
            <a:off x="3256447" y="5106302"/>
            <a:ext cx="356654" cy="48027"/>
          </a:xfrm>
          <a:custGeom>
            <a:avLst/>
            <a:gdLst/>
            <a:ahLst/>
            <a:cxnLst/>
            <a:rect l="l" t="t" r="r" b="b"/>
            <a:pathLst>
              <a:path w="4537" h="2069" extrusionOk="0">
                <a:moveTo>
                  <a:pt x="0" y="1"/>
                </a:moveTo>
                <a:lnTo>
                  <a:pt x="0" y="2069"/>
                </a:lnTo>
                <a:lnTo>
                  <a:pt x="4537" y="2069"/>
                </a:lnTo>
                <a:lnTo>
                  <a:pt x="45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0"/>
          <p:cNvSpPr/>
          <p:nvPr/>
        </p:nvSpPr>
        <p:spPr>
          <a:xfrm>
            <a:off x="1575181" y="5071934"/>
            <a:ext cx="321725" cy="89226"/>
          </a:xfrm>
          <a:custGeom>
            <a:avLst/>
            <a:gdLst/>
            <a:ahLst/>
            <a:cxnLst/>
            <a:rect l="l" t="t" r="r" b="b"/>
            <a:pathLst>
              <a:path w="10709" h="2970" extrusionOk="0">
                <a:moveTo>
                  <a:pt x="1" y="1"/>
                </a:moveTo>
                <a:lnTo>
                  <a:pt x="1" y="2970"/>
                </a:lnTo>
                <a:lnTo>
                  <a:pt x="10708" y="2970"/>
                </a:lnTo>
                <a:lnTo>
                  <a:pt x="107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0"/>
          <p:cNvSpPr/>
          <p:nvPr/>
        </p:nvSpPr>
        <p:spPr>
          <a:xfrm>
            <a:off x="-77475" y="4415816"/>
            <a:ext cx="271592" cy="55146"/>
          </a:xfrm>
          <a:custGeom>
            <a:avLst/>
            <a:gdLst/>
            <a:ahLst/>
            <a:cxnLst/>
            <a:rect l="l" t="t" r="r" b="b"/>
            <a:pathLst>
              <a:path w="9041" h="4137" extrusionOk="0">
                <a:moveTo>
                  <a:pt x="0" y="0"/>
                </a:moveTo>
                <a:lnTo>
                  <a:pt x="0" y="4137"/>
                </a:lnTo>
                <a:lnTo>
                  <a:pt x="9040" y="4137"/>
                </a:lnTo>
                <a:lnTo>
                  <a:pt x="90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0"/>
          <p:cNvSpPr/>
          <p:nvPr/>
        </p:nvSpPr>
        <p:spPr>
          <a:xfrm>
            <a:off x="3900355" y="5107158"/>
            <a:ext cx="120260" cy="55158"/>
          </a:xfrm>
          <a:custGeom>
            <a:avLst/>
            <a:gdLst/>
            <a:ahLst/>
            <a:cxnLst/>
            <a:rect l="l" t="t" r="r" b="b"/>
            <a:pathLst>
              <a:path w="4003" h="1836" extrusionOk="0">
                <a:moveTo>
                  <a:pt x="0" y="1"/>
                </a:moveTo>
                <a:lnTo>
                  <a:pt x="0" y="1836"/>
                </a:lnTo>
                <a:lnTo>
                  <a:pt x="4003" y="1836"/>
                </a:lnTo>
                <a:lnTo>
                  <a:pt x="40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0"/>
          <p:cNvSpPr/>
          <p:nvPr/>
        </p:nvSpPr>
        <p:spPr>
          <a:xfrm>
            <a:off x="2585212" y="234950"/>
            <a:ext cx="297738" cy="32129"/>
          </a:xfrm>
          <a:custGeom>
            <a:avLst/>
            <a:gdLst/>
            <a:ahLst/>
            <a:cxnLst/>
            <a:rect l="l" t="t" r="r" b="b"/>
            <a:pathLst>
              <a:path w="10008" h="1235" extrusionOk="0">
                <a:moveTo>
                  <a:pt x="0" y="0"/>
                </a:moveTo>
                <a:lnTo>
                  <a:pt x="0" y="1234"/>
                </a:lnTo>
                <a:lnTo>
                  <a:pt x="10007" y="1234"/>
                </a:lnTo>
                <a:lnTo>
                  <a:pt x="100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0"/>
          <p:cNvSpPr/>
          <p:nvPr/>
        </p:nvSpPr>
        <p:spPr>
          <a:xfrm>
            <a:off x="191105" y="933461"/>
            <a:ext cx="298720" cy="32987"/>
          </a:xfrm>
          <a:custGeom>
            <a:avLst/>
            <a:gdLst/>
            <a:ahLst/>
            <a:cxnLst/>
            <a:rect l="l" t="t" r="r" b="b"/>
            <a:pathLst>
              <a:path w="10041" h="1268" extrusionOk="0">
                <a:moveTo>
                  <a:pt x="0" y="0"/>
                </a:moveTo>
                <a:lnTo>
                  <a:pt x="0" y="1268"/>
                </a:lnTo>
                <a:lnTo>
                  <a:pt x="10041" y="1268"/>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0"/>
          <p:cNvSpPr/>
          <p:nvPr/>
        </p:nvSpPr>
        <p:spPr>
          <a:xfrm>
            <a:off x="103250" y="2503251"/>
            <a:ext cx="614308" cy="32549"/>
          </a:xfrm>
          <a:custGeom>
            <a:avLst/>
            <a:gdLst/>
            <a:ahLst/>
            <a:cxnLst/>
            <a:rect l="l" t="t" r="r" b="b"/>
            <a:pathLst>
              <a:path w="20649" h="2570" extrusionOk="0">
                <a:moveTo>
                  <a:pt x="0" y="1"/>
                </a:moveTo>
                <a:lnTo>
                  <a:pt x="0" y="2569"/>
                </a:lnTo>
                <a:lnTo>
                  <a:pt x="20648" y="2569"/>
                </a:lnTo>
                <a:lnTo>
                  <a:pt x="206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0"/>
          <p:cNvSpPr/>
          <p:nvPr/>
        </p:nvSpPr>
        <p:spPr>
          <a:xfrm>
            <a:off x="-563675" y="304354"/>
            <a:ext cx="1685100" cy="23647"/>
          </a:xfrm>
          <a:custGeom>
            <a:avLst/>
            <a:gdLst/>
            <a:ahLst/>
            <a:cxnLst/>
            <a:rect l="l" t="t" r="r" b="b"/>
            <a:pathLst>
              <a:path w="56642" h="4037" extrusionOk="0">
                <a:moveTo>
                  <a:pt x="1" y="0"/>
                </a:moveTo>
                <a:lnTo>
                  <a:pt x="1" y="4036"/>
                </a:lnTo>
                <a:lnTo>
                  <a:pt x="56641" y="4036"/>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0"/>
          <p:cNvSpPr/>
          <p:nvPr/>
        </p:nvSpPr>
        <p:spPr>
          <a:xfrm>
            <a:off x="2327690" y="5071491"/>
            <a:ext cx="298720" cy="32129"/>
          </a:xfrm>
          <a:custGeom>
            <a:avLst/>
            <a:gdLst/>
            <a:ahLst/>
            <a:cxnLst/>
            <a:rect l="l" t="t" r="r" b="b"/>
            <a:pathLst>
              <a:path w="10041" h="1235" extrusionOk="0">
                <a:moveTo>
                  <a:pt x="0" y="0"/>
                </a:moveTo>
                <a:lnTo>
                  <a:pt x="0" y="1235"/>
                </a:lnTo>
                <a:lnTo>
                  <a:pt x="10041" y="1235"/>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0"/>
          <p:cNvSpPr/>
          <p:nvPr/>
        </p:nvSpPr>
        <p:spPr>
          <a:xfrm>
            <a:off x="1889674" y="4841059"/>
            <a:ext cx="297738" cy="32987"/>
          </a:xfrm>
          <a:custGeom>
            <a:avLst/>
            <a:gdLst/>
            <a:ahLst/>
            <a:cxnLst/>
            <a:rect l="l" t="t" r="r" b="b"/>
            <a:pathLst>
              <a:path w="10008" h="1268" extrusionOk="0">
                <a:moveTo>
                  <a:pt x="0" y="0"/>
                </a:moveTo>
                <a:lnTo>
                  <a:pt x="0" y="1268"/>
                </a:lnTo>
                <a:lnTo>
                  <a:pt x="10007" y="1268"/>
                </a:lnTo>
                <a:lnTo>
                  <a:pt x="100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0"/>
          <p:cNvSpPr/>
          <p:nvPr/>
        </p:nvSpPr>
        <p:spPr>
          <a:xfrm>
            <a:off x="-12783" y="1317710"/>
            <a:ext cx="298720" cy="32129"/>
          </a:xfrm>
          <a:custGeom>
            <a:avLst/>
            <a:gdLst/>
            <a:ahLst/>
            <a:cxnLst/>
            <a:rect l="l" t="t" r="r" b="b"/>
            <a:pathLst>
              <a:path w="10041" h="1235" extrusionOk="0">
                <a:moveTo>
                  <a:pt x="0" y="0"/>
                </a:moveTo>
                <a:lnTo>
                  <a:pt x="0" y="1234"/>
                </a:lnTo>
                <a:lnTo>
                  <a:pt x="10041" y="1234"/>
                </a:lnTo>
                <a:lnTo>
                  <a:pt x="100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0"/>
          <p:cNvSpPr/>
          <p:nvPr/>
        </p:nvSpPr>
        <p:spPr>
          <a:xfrm>
            <a:off x="373238" y="4356423"/>
            <a:ext cx="489269" cy="34098"/>
          </a:xfrm>
          <a:custGeom>
            <a:avLst/>
            <a:gdLst/>
            <a:ahLst/>
            <a:cxnLst/>
            <a:rect l="l" t="t" r="r" b="b"/>
            <a:pathLst>
              <a:path w="16446" h="2036" extrusionOk="0">
                <a:moveTo>
                  <a:pt x="0" y="0"/>
                </a:moveTo>
                <a:lnTo>
                  <a:pt x="0" y="2035"/>
                </a:lnTo>
                <a:lnTo>
                  <a:pt x="16445" y="2035"/>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0"/>
          <p:cNvSpPr/>
          <p:nvPr/>
        </p:nvSpPr>
        <p:spPr>
          <a:xfrm>
            <a:off x="-330241" y="760208"/>
            <a:ext cx="489269" cy="53825"/>
          </a:xfrm>
          <a:custGeom>
            <a:avLst/>
            <a:gdLst/>
            <a:ahLst/>
            <a:cxnLst/>
            <a:rect l="l" t="t" r="r" b="b"/>
            <a:pathLst>
              <a:path w="16446" h="2069" extrusionOk="0">
                <a:moveTo>
                  <a:pt x="0" y="0"/>
                </a:moveTo>
                <a:lnTo>
                  <a:pt x="0" y="2068"/>
                </a:lnTo>
                <a:lnTo>
                  <a:pt x="16445" y="2068"/>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0"/>
          <p:cNvSpPr/>
          <p:nvPr/>
        </p:nvSpPr>
        <p:spPr>
          <a:xfrm>
            <a:off x="-258871" y="3629725"/>
            <a:ext cx="960214" cy="52976"/>
          </a:xfrm>
          <a:custGeom>
            <a:avLst/>
            <a:gdLst/>
            <a:ahLst/>
            <a:cxnLst/>
            <a:rect l="l" t="t" r="r" b="b"/>
            <a:pathLst>
              <a:path w="144938" h="568" extrusionOk="0">
                <a:moveTo>
                  <a:pt x="0" y="0"/>
                </a:moveTo>
                <a:lnTo>
                  <a:pt x="0" y="568"/>
                </a:lnTo>
                <a:lnTo>
                  <a:pt x="144937" y="568"/>
                </a:lnTo>
                <a:lnTo>
                  <a:pt x="1449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0"/>
          <p:cNvSpPr/>
          <p:nvPr/>
        </p:nvSpPr>
        <p:spPr>
          <a:xfrm>
            <a:off x="-392750" y="1838499"/>
            <a:ext cx="614308" cy="67717"/>
          </a:xfrm>
          <a:custGeom>
            <a:avLst/>
            <a:gdLst/>
            <a:ahLst/>
            <a:cxnLst/>
            <a:rect l="l" t="t" r="r" b="b"/>
            <a:pathLst>
              <a:path w="20649" h="2603" extrusionOk="0">
                <a:moveTo>
                  <a:pt x="0" y="0"/>
                </a:moveTo>
                <a:lnTo>
                  <a:pt x="0" y="2602"/>
                </a:lnTo>
                <a:lnTo>
                  <a:pt x="20648" y="2602"/>
                </a:lnTo>
                <a:lnTo>
                  <a:pt x="206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0"/>
          <p:cNvSpPr/>
          <p:nvPr/>
        </p:nvSpPr>
        <p:spPr>
          <a:xfrm>
            <a:off x="5624892" y="234954"/>
            <a:ext cx="298750" cy="32129"/>
          </a:xfrm>
          <a:custGeom>
            <a:avLst/>
            <a:gdLst/>
            <a:ahLst/>
            <a:cxnLst/>
            <a:rect l="l" t="t" r="r" b="b"/>
            <a:pathLst>
              <a:path w="10042" h="1235" extrusionOk="0">
                <a:moveTo>
                  <a:pt x="1" y="0"/>
                </a:moveTo>
                <a:lnTo>
                  <a:pt x="1" y="1234"/>
                </a:lnTo>
                <a:lnTo>
                  <a:pt x="10041" y="1234"/>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0"/>
          <p:cNvSpPr/>
          <p:nvPr/>
        </p:nvSpPr>
        <p:spPr>
          <a:xfrm>
            <a:off x="8451300" y="398627"/>
            <a:ext cx="1360557" cy="39075"/>
          </a:xfrm>
          <a:custGeom>
            <a:avLst/>
            <a:gdLst/>
            <a:ahLst/>
            <a:cxnLst/>
            <a:rect l="l" t="t" r="r" b="b"/>
            <a:pathLst>
              <a:path w="45733" h="3537" extrusionOk="0">
                <a:moveTo>
                  <a:pt x="0" y="1"/>
                </a:moveTo>
                <a:lnTo>
                  <a:pt x="0" y="3537"/>
                </a:lnTo>
                <a:lnTo>
                  <a:pt x="45733" y="3537"/>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0"/>
          <p:cNvSpPr/>
          <p:nvPr/>
        </p:nvSpPr>
        <p:spPr>
          <a:xfrm>
            <a:off x="8932540" y="1290861"/>
            <a:ext cx="298720" cy="32987"/>
          </a:xfrm>
          <a:custGeom>
            <a:avLst/>
            <a:gdLst/>
            <a:ahLst/>
            <a:cxnLst/>
            <a:rect l="l" t="t" r="r" b="b"/>
            <a:pathLst>
              <a:path w="10041" h="1268" extrusionOk="0">
                <a:moveTo>
                  <a:pt x="0" y="0"/>
                </a:moveTo>
                <a:lnTo>
                  <a:pt x="0" y="1268"/>
                </a:lnTo>
                <a:lnTo>
                  <a:pt x="10041" y="1268"/>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0"/>
          <p:cNvSpPr/>
          <p:nvPr/>
        </p:nvSpPr>
        <p:spPr>
          <a:xfrm>
            <a:off x="6109525" y="-74646"/>
            <a:ext cx="531172" cy="130000"/>
          </a:xfrm>
          <a:custGeom>
            <a:avLst/>
            <a:gdLst/>
            <a:ahLst/>
            <a:cxnLst/>
            <a:rect l="l" t="t" r="r" b="b"/>
            <a:pathLst>
              <a:path w="10042" h="1269" extrusionOk="0">
                <a:moveTo>
                  <a:pt x="1" y="1"/>
                </a:moveTo>
                <a:lnTo>
                  <a:pt x="1" y="1268"/>
                </a:lnTo>
                <a:lnTo>
                  <a:pt x="10041" y="1268"/>
                </a:lnTo>
                <a:lnTo>
                  <a:pt x="100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0"/>
          <p:cNvSpPr/>
          <p:nvPr/>
        </p:nvSpPr>
        <p:spPr>
          <a:xfrm>
            <a:off x="8581541" y="1037749"/>
            <a:ext cx="489268" cy="53825"/>
          </a:xfrm>
          <a:custGeom>
            <a:avLst/>
            <a:gdLst/>
            <a:ahLst/>
            <a:cxnLst/>
            <a:rect l="l" t="t" r="r" b="b"/>
            <a:pathLst>
              <a:path w="16446" h="2069" extrusionOk="0">
                <a:moveTo>
                  <a:pt x="1" y="0"/>
                </a:moveTo>
                <a:lnTo>
                  <a:pt x="1" y="2068"/>
                </a:lnTo>
                <a:lnTo>
                  <a:pt x="16446" y="2068"/>
                </a:lnTo>
                <a:lnTo>
                  <a:pt x="164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0"/>
          <p:cNvSpPr/>
          <p:nvPr/>
        </p:nvSpPr>
        <p:spPr>
          <a:xfrm flipH="1">
            <a:off x="8873811" y="2506052"/>
            <a:ext cx="629151" cy="60022"/>
          </a:xfrm>
          <a:custGeom>
            <a:avLst/>
            <a:gdLst/>
            <a:ahLst/>
            <a:cxnLst/>
            <a:rect l="l" t="t" r="r" b="b"/>
            <a:pathLst>
              <a:path w="56642" h="4070" extrusionOk="0">
                <a:moveTo>
                  <a:pt x="1" y="0"/>
                </a:moveTo>
                <a:lnTo>
                  <a:pt x="1" y="4070"/>
                </a:lnTo>
                <a:lnTo>
                  <a:pt x="56641" y="4070"/>
                </a:lnTo>
                <a:lnTo>
                  <a:pt x="566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0"/>
          <p:cNvSpPr/>
          <p:nvPr/>
        </p:nvSpPr>
        <p:spPr>
          <a:xfrm>
            <a:off x="6935826" y="5040757"/>
            <a:ext cx="298749" cy="32129"/>
          </a:xfrm>
          <a:custGeom>
            <a:avLst/>
            <a:gdLst/>
            <a:ahLst/>
            <a:cxnLst/>
            <a:rect l="l" t="t" r="r" b="b"/>
            <a:pathLst>
              <a:path w="10042" h="1235" extrusionOk="0">
                <a:moveTo>
                  <a:pt x="1" y="0"/>
                </a:moveTo>
                <a:lnTo>
                  <a:pt x="1" y="1234"/>
                </a:lnTo>
                <a:lnTo>
                  <a:pt x="10041" y="1234"/>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0"/>
          <p:cNvSpPr/>
          <p:nvPr/>
        </p:nvSpPr>
        <p:spPr>
          <a:xfrm>
            <a:off x="5624892" y="4737205"/>
            <a:ext cx="298750" cy="32987"/>
          </a:xfrm>
          <a:custGeom>
            <a:avLst/>
            <a:gdLst/>
            <a:ahLst/>
            <a:cxnLst/>
            <a:rect l="l" t="t" r="r" b="b"/>
            <a:pathLst>
              <a:path w="10042" h="1268" extrusionOk="0">
                <a:moveTo>
                  <a:pt x="1" y="0"/>
                </a:moveTo>
                <a:lnTo>
                  <a:pt x="1" y="1268"/>
                </a:lnTo>
                <a:lnTo>
                  <a:pt x="10041" y="1268"/>
                </a:lnTo>
                <a:lnTo>
                  <a:pt x="100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0"/>
          <p:cNvSpPr/>
          <p:nvPr/>
        </p:nvSpPr>
        <p:spPr>
          <a:xfrm rot="10800000" flipH="1">
            <a:off x="4434377" y="4834235"/>
            <a:ext cx="550365" cy="46625"/>
          </a:xfrm>
          <a:custGeom>
            <a:avLst/>
            <a:gdLst/>
            <a:ahLst/>
            <a:cxnLst/>
            <a:rect l="l" t="t" r="r" b="b"/>
            <a:pathLst>
              <a:path w="16446" h="2069" extrusionOk="0">
                <a:moveTo>
                  <a:pt x="1" y="1"/>
                </a:moveTo>
                <a:lnTo>
                  <a:pt x="1" y="2069"/>
                </a:lnTo>
                <a:lnTo>
                  <a:pt x="16446" y="2069"/>
                </a:lnTo>
                <a:lnTo>
                  <a:pt x="164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0"/>
          <p:cNvSpPr/>
          <p:nvPr/>
        </p:nvSpPr>
        <p:spPr>
          <a:xfrm>
            <a:off x="5972900" y="4921350"/>
            <a:ext cx="614308" cy="43127"/>
          </a:xfrm>
          <a:custGeom>
            <a:avLst/>
            <a:gdLst/>
            <a:ahLst/>
            <a:cxnLst/>
            <a:rect l="l" t="t" r="r" b="b"/>
            <a:pathLst>
              <a:path w="20649" h="2569" extrusionOk="0">
                <a:moveTo>
                  <a:pt x="0" y="0"/>
                </a:moveTo>
                <a:lnTo>
                  <a:pt x="0" y="2569"/>
                </a:lnTo>
                <a:lnTo>
                  <a:pt x="20648" y="2569"/>
                </a:lnTo>
                <a:lnTo>
                  <a:pt x="206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0"/>
          <p:cNvSpPr/>
          <p:nvPr/>
        </p:nvSpPr>
        <p:spPr>
          <a:xfrm>
            <a:off x="8401650" y="4060081"/>
            <a:ext cx="1360517" cy="32124"/>
          </a:xfrm>
          <a:custGeom>
            <a:avLst/>
            <a:gdLst/>
            <a:ahLst/>
            <a:cxnLst/>
            <a:rect l="l" t="t" r="r" b="b"/>
            <a:pathLst>
              <a:path w="56641" h="4037" extrusionOk="0">
                <a:moveTo>
                  <a:pt x="0" y="0"/>
                </a:moveTo>
                <a:lnTo>
                  <a:pt x="0" y="4036"/>
                </a:lnTo>
                <a:lnTo>
                  <a:pt x="56641" y="4036"/>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0"/>
          <p:cNvSpPr/>
          <p:nvPr/>
        </p:nvSpPr>
        <p:spPr>
          <a:xfrm>
            <a:off x="8485413" y="3237675"/>
            <a:ext cx="681508" cy="32125"/>
          </a:xfrm>
          <a:custGeom>
            <a:avLst/>
            <a:gdLst/>
            <a:ahLst/>
            <a:cxnLst/>
            <a:rect l="l" t="t" r="r" b="b"/>
            <a:pathLst>
              <a:path w="10041" h="1269" extrusionOk="0">
                <a:moveTo>
                  <a:pt x="0" y="1"/>
                </a:moveTo>
                <a:lnTo>
                  <a:pt x="0" y="1268"/>
                </a:lnTo>
                <a:lnTo>
                  <a:pt x="10041" y="1268"/>
                </a:lnTo>
                <a:lnTo>
                  <a:pt x="100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0"/>
          <p:cNvSpPr/>
          <p:nvPr/>
        </p:nvSpPr>
        <p:spPr>
          <a:xfrm rot="10800000" flipH="1">
            <a:off x="8498525" y="2663887"/>
            <a:ext cx="489245" cy="32122"/>
          </a:xfrm>
          <a:custGeom>
            <a:avLst/>
            <a:gdLst/>
            <a:ahLst/>
            <a:cxnLst/>
            <a:rect l="l" t="t" r="r" b="b"/>
            <a:pathLst>
              <a:path w="56642" h="4038" extrusionOk="0">
                <a:moveTo>
                  <a:pt x="1" y="1"/>
                </a:moveTo>
                <a:lnTo>
                  <a:pt x="1" y="4037"/>
                </a:lnTo>
                <a:lnTo>
                  <a:pt x="56641" y="4037"/>
                </a:lnTo>
                <a:lnTo>
                  <a:pt x="566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0"/>
          <p:cNvSpPr/>
          <p:nvPr/>
        </p:nvSpPr>
        <p:spPr>
          <a:xfrm>
            <a:off x="422812" y="4913450"/>
            <a:ext cx="390148" cy="79222"/>
          </a:xfrm>
          <a:custGeom>
            <a:avLst/>
            <a:gdLst/>
            <a:ahLst/>
            <a:cxnLst/>
            <a:rect l="l" t="t" r="r" b="b"/>
            <a:pathLst>
              <a:path w="16246" h="2603" extrusionOk="0">
                <a:moveTo>
                  <a:pt x="1" y="1"/>
                </a:moveTo>
                <a:lnTo>
                  <a:pt x="1" y="2603"/>
                </a:lnTo>
                <a:lnTo>
                  <a:pt x="16246" y="2603"/>
                </a:lnTo>
                <a:lnTo>
                  <a:pt x="16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0"/>
          <p:cNvSpPr/>
          <p:nvPr/>
        </p:nvSpPr>
        <p:spPr>
          <a:xfrm>
            <a:off x="26159" y="4118463"/>
            <a:ext cx="390153" cy="69074"/>
          </a:xfrm>
          <a:custGeom>
            <a:avLst/>
            <a:gdLst/>
            <a:ahLst/>
            <a:cxnLst/>
            <a:rect l="l" t="t" r="r" b="b"/>
            <a:pathLst>
              <a:path w="24752" h="2269" extrusionOk="0">
                <a:moveTo>
                  <a:pt x="0" y="1"/>
                </a:moveTo>
                <a:lnTo>
                  <a:pt x="0" y="2269"/>
                </a:lnTo>
                <a:lnTo>
                  <a:pt x="24751" y="2269"/>
                </a:lnTo>
                <a:lnTo>
                  <a:pt x="247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0"/>
          <p:cNvSpPr/>
          <p:nvPr/>
        </p:nvSpPr>
        <p:spPr>
          <a:xfrm rot="10800000" flipH="1">
            <a:off x="8825998" y="809502"/>
            <a:ext cx="398578" cy="65575"/>
          </a:xfrm>
          <a:custGeom>
            <a:avLst/>
            <a:gdLst/>
            <a:ahLst/>
            <a:cxnLst/>
            <a:rect l="l" t="t" r="r" b="b"/>
            <a:pathLst>
              <a:path w="2503" h="701" extrusionOk="0">
                <a:moveTo>
                  <a:pt x="1" y="0"/>
                </a:moveTo>
                <a:lnTo>
                  <a:pt x="1" y="701"/>
                </a:lnTo>
                <a:lnTo>
                  <a:pt x="2503" y="701"/>
                </a:lnTo>
                <a:lnTo>
                  <a:pt x="2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0"/>
          <p:cNvSpPr/>
          <p:nvPr/>
        </p:nvSpPr>
        <p:spPr>
          <a:xfrm>
            <a:off x="8755588" y="607228"/>
            <a:ext cx="141169" cy="39630"/>
          </a:xfrm>
          <a:custGeom>
            <a:avLst/>
            <a:gdLst/>
            <a:ahLst/>
            <a:cxnLst/>
            <a:rect l="l" t="t" r="r" b="b"/>
            <a:pathLst>
              <a:path w="4638" h="1302" extrusionOk="0">
                <a:moveTo>
                  <a:pt x="1" y="1"/>
                </a:moveTo>
                <a:lnTo>
                  <a:pt x="1" y="1301"/>
                </a:lnTo>
                <a:lnTo>
                  <a:pt x="4637" y="1301"/>
                </a:lnTo>
                <a:lnTo>
                  <a:pt x="46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0"/>
          <p:cNvSpPr/>
          <p:nvPr/>
        </p:nvSpPr>
        <p:spPr>
          <a:xfrm>
            <a:off x="8435780" y="1247349"/>
            <a:ext cx="280268" cy="78194"/>
          </a:xfrm>
          <a:custGeom>
            <a:avLst/>
            <a:gdLst/>
            <a:ahLst/>
            <a:cxnLst/>
            <a:rect l="l" t="t" r="r" b="b"/>
            <a:pathLst>
              <a:path w="9208" h="2569" extrusionOk="0">
                <a:moveTo>
                  <a:pt x="1" y="0"/>
                </a:moveTo>
                <a:lnTo>
                  <a:pt x="1" y="2569"/>
                </a:lnTo>
                <a:lnTo>
                  <a:pt x="9207" y="2569"/>
                </a:lnTo>
                <a:lnTo>
                  <a:pt x="9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0"/>
          <p:cNvSpPr/>
          <p:nvPr/>
        </p:nvSpPr>
        <p:spPr>
          <a:xfrm rot="10800000" flipH="1">
            <a:off x="7701650" y="4982160"/>
            <a:ext cx="690444" cy="51550"/>
          </a:xfrm>
          <a:custGeom>
            <a:avLst/>
            <a:gdLst/>
            <a:ahLst/>
            <a:cxnLst/>
            <a:rect l="l" t="t" r="r" b="b"/>
            <a:pathLst>
              <a:path w="22684" h="701" extrusionOk="0">
                <a:moveTo>
                  <a:pt x="0" y="0"/>
                </a:moveTo>
                <a:lnTo>
                  <a:pt x="0" y="701"/>
                </a:lnTo>
                <a:lnTo>
                  <a:pt x="22683" y="701"/>
                </a:lnTo>
                <a:lnTo>
                  <a:pt x="226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0"/>
          <p:cNvSpPr/>
          <p:nvPr/>
        </p:nvSpPr>
        <p:spPr>
          <a:xfrm>
            <a:off x="2759188" y="4837713"/>
            <a:ext cx="244574" cy="39650"/>
          </a:xfrm>
          <a:custGeom>
            <a:avLst/>
            <a:gdLst/>
            <a:ahLst/>
            <a:cxnLst/>
            <a:rect l="l" t="t" r="r" b="b"/>
            <a:pathLst>
              <a:path w="2503" h="701" extrusionOk="0">
                <a:moveTo>
                  <a:pt x="1" y="1"/>
                </a:moveTo>
                <a:lnTo>
                  <a:pt x="1"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0"/>
          <p:cNvSpPr/>
          <p:nvPr/>
        </p:nvSpPr>
        <p:spPr>
          <a:xfrm>
            <a:off x="8647968" y="1311739"/>
            <a:ext cx="141169" cy="39630"/>
          </a:xfrm>
          <a:custGeom>
            <a:avLst/>
            <a:gdLst/>
            <a:ahLst/>
            <a:cxnLst/>
            <a:rect l="l" t="t" r="r" b="b"/>
            <a:pathLst>
              <a:path w="4638" h="1302" extrusionOk="0">
                <a:moveTo>
                  <a:pt x="1" y="0"/>
                </a:moveTo>
                <a:lnTo>
                  <a:pt x="1" y="1301"/>
                </a:lnTo>
                <a:lnTo>
                  <a:pt x="4637" y="1301"/>
                </a:lnTo>
                <a:lnTo>
                  <a:pt x="4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0"/>
          <p:cNvSpPr/>
          <p:nvPr/>
        </p:nvSpPr>
        <p:spPr>
          <a:xfrm>
            <a:off x="2828043" y="5071931"/>
            <a:ext cx="141169" cy="90369"/>
          </a:xfrm>
          <a:custGeom>
            <a:avLst/>
            <a:gdLst/>
            <a:ahLst/>
            <a:cxnLst/>
            <a:rect l="l" t="t" r="r" b="b"/>
            <a:pathLst>
              <a:path w="4638" h="2969" extrusionOk="0">
                <a:moveTo>
                  <a:pt x="1" y="0"/>
                </a:moveTo>
                <a:lnTo>
                  <a:pt x="1" y="2969"/>
                </a:lnTo>
                <a:lnTo>
                  <a:pt x="4637" y="2969"/>
                </a:lnTo>
                <a:lnTo>
                  <a:pt x="4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0"/>
          <p:cNvSpPr/>
          <p:nvPr/>
        </p:nvSpPr>
        <p:spPr>
          <a:xfrm>
            <a:off x="2437825" y="4953005"/>
            <a:ext cx="281250" cy="39648"/>
          </a:xfrm>
          <a:custGeom>
            <a:avLst/>
            <a:gdLst/>
            <a:ahLst/>
            <a:cxnLst/>
            <a:rect l="l" t="t" r="r" b="b"/>
            <a:pathLst>
              <a:path w="9241" h="2602" extrusionOk="0">
                <a:moveTo>
                  <a:pt x="1" y="0"/>
                </a:moveTo>
                <a:lnTo>
                  <a:pt x="1" y="2602"/>
                </a:lnTo>
                <a:lnTo>
                  <a:pt x="9241" y="2602"/>
                </a:lnTo>
                <a:lnTo>
                  <a:pt x="92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0"/>
          <p:cNvSpPr/>
          <p:nvPr/>
        </p:nvSpPr>
        <p:spPr>
          <a:xfrm>
            <a:off x="8368295" y="1699718"/>
            <a:ext cx="123911" cy="34547"/>
          </a:xfrm>
          <a:custGeom>
            <a:avLst/>
            <a:gdLst/>
            <a:ahLst/>
            <a:cxnLst/>
            <a:rect l="l" t="t" r="r" b="b"/>
            <a:pathLst>
              <a:path w="4071" h="1135" extrusionOk="0">
                <a:moveTo>
                  <a:pt x="1" y="0"/>
                </a:moveTo>
                <a:lnTo>
                  <a:pt x="1"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0"/>
          <p:cNvSpPr/>
          <p:nvPr/>
        </p:nvSpPr>
        <p:spPr>
          <a:xfrm>
            <a:off x="3200025" y="4857925"/>
            <a:ext cx="123911" cy="35581"/>
          </a:xfrm>
          <a:custGeom>
            <a:avLst/>
            <a:gdLst/>
            <a:ahLst/>
            <a:cxnLst/>
            <a:rect l="l" t="t" r="r" b="b"/>
            <a:pathLst>
              <a:path w="4071" h="1169" extrusionOk="0">
                <a:moveTo>
                  <a:pt x="1" y="1"/>
                </a:moveTo>
                <a:lnTo>
                  <a:pt x="1" y="1168"/>
                </a:lnTo>
                <a:lnTo>
                  <a:pt x="4070" y="1168"/>
                </a:lnTo>
                <a:lnTo>
                  <a:pt x="40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0"/>
          <p:cNvSpPr/>
          <p:nvPr/>
        </p:nvSpPr>
        <p:spPr>
          <a:xfrm>
            <a:off x="-629589" y="1653225"/>
            <a:ext cx="966397" cy="35599"/>
          </a:xfrm>
          <a:custGeom>
            <a:avLst/>
            <a:gdLst/>
            <a:ahLst/>
            <a:cxnLst/>
            <a:rect l="l" t="t" r="r" b="b"/>
            <a:pathLst>
              <a:path w="42465" h="1135" extrusionOk="0">
                <a:moveTo>
                  <a:pt x="1" y="0"/>
                </a:moveTo>
                <a:lnTo>
                  <a:pt x="1" y="1134"/>
                </a:lnTo>
                <a:lnTo>
                  <a:pt x="42464" y="1134"/>
                </a:lnTo>
                <a:lnTo>
                  <a:pt x="424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0"/>
          <p:cNvSpPr/>
          <p:nvPr/>
        </p:nvSpPr>
        <p:spPr>
          <a:xfrm rot="10800000" flipH="1">
            <a:off x="6513536" y="236051"/>
            <a:ext cx="277625" cy="34076"/>
          </a:xfrm>
          <a:custGeom>
            <a:avLst/>
            <a:gdLst/>
            <a:ahLst/>
            <a:cxnLst/>
            <a:rect l="l" t="t" r="r" b="b"/>
            <a:pathLst>
              <a:path w="2436" h="1169" extrusionOk="0">
                <a:moveTo>
                  <a:pt x="1" y="1"/>
                </a:moveTo>
                <a:lnTo>
                  <a:pt x="1" y="1168"/>
                </a:lnTo>
                <a:lnTo>
                  <a:pt x="2436" y="1168"/>
                </a:lnTo>
                <a:lnTo>
                  <a:pt x="2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0"/>
          <p:cNvSpPr/>
          <p:nvPr/>
        </p:nvSpPr>
        <p:spPr>
          <a:xfrm>
            <a:off x="5898748" y="113373"/>
            <a:ext cx="74146" cy="35581"/>
          </a:xfrm>
          <a:custGeom>
            <a:avLst/>
            <a:gdLst/>
            <a:ahLst/>
            <a:cxnLst/>
            <a:rect l="l" t="t" r="r" b="b"/>
            <a:pathLst>
              <a:path w="2436" h="1169" extrusionOk="0">
                <a:moveTo>
                  <a:pt x="0" y="1"/>
                </a:moveTo>
                <a:lnTo>
                  <a:pt x="0" y="1168"/>
                </a:lnTo>
                <a:lnTo>
                  <a:pt x="2435" y="1168"/>
                </a:lnTo>
                <a:lnTo>
                  <a:pt x="24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0"/>
          <p:cNvSpPr/>
          <p:nvPr/>
        </p:nvSpPr>
        <p:spPr>
          <a:xfrm>
            <a:off x="7790025" y="248878"/>
            <a:ext cx="138095" cy="36723"/>
          </a:xfrm>
          <a:custGeom>
            <a:avLst/>
            <a:gdLst/>
            <a:ahLst/>
            <a:cxnLst/>
            <a:rect l="l" t="t" r="r" b="b"/>
            <a:pathLst>
              <a:path w="4537" h="2136" extrusionOk="0">
                <a:moveTo>
                  <a:pt x="0" y="1"/>
                </a:moveTo>
                <a:lnTo>
                  <a:pt x="0" y="2136"/>
                </a:lnTo>
                <a:lnTo>
                  <a:pt x="4537" y="2136"/>
                </a:lnTo>
                <a:lnTo>
                  <a:pt x="45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0"/>
          <p:cNvSpPr/>
          <p:nvPr/>
        </p:nvSpPr>
        <p:spPr>
          <a:xfrm>
            <a:off x="8804387" y="3390737"/>
            <a:ext cx="324920" cy="55882"/>
          </a:xfrm>
          <a:custGeom>
            <a:avLst/>
            <a:gdLst/>
            <a:ahLst/>
            <a:cxnLst/>
            <a:rect l="l" t="t" r="r" b="b"/>
            <a:pathLst>
              <a:path w="10675" h="3070" extrusionOk="0">
                <a:moveTo>
                  <a:pt x="0" y="1"/>
                </a:moveTo>
                <a:lnTo>
                  <a:pt x="0" y="3070"/>
                </a:lnTo>
                <a:lnTo>
                  <a:pt x="10674" y="3070"/>
                </a:lnTo>
                <a:lnTo>
                  <a:pt x="106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0"/>
          <p:cNvSpPr/>
          <p:nvPr/>
        </p:nvSpPr>
        <p:spPr>
          <a:xfrm rot="10800000" flipH="1">
            <a:off x="8839875" y="4229896"/>
            <a:ext cx="138095" cy="65023"/>
          </a:xfrm>
          <a:custGeom>
            <a:avLst/>
            <a:gdLst/>
            <a:ahLst/>
            <a:cxnLst/>
            <a:rect l="l" t="t" r="r" b="b"/>
            <a:pathLst>
              <a:path w="4537" h="4838" extrusionOk="0">
                <a:moveTo>
                  <a:pt x="0" y="1"/>
                </a:moveTo>
                <a:lnTo>
                  <a:pt x="0" y="4838"/>
                </a:lnTo>
                <a:lnTo>
                  <a:pt x="4537" y="4838"/>
                </a:lnTo>
                <a:lnTo>
                  <a:pt x="4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0"/>
          <p:cNvSpPr/>
          <p:nvPr/>
        </p:nvSpPr>
        <p:spPr>
          <a:xfrm>
            <a:off x="161612" y="1652175"/>
            <a:ext cx="357723" cy="71102"/>
          </a:xfrm>
          <a:custGeom>
            <a:avLst/>
            <a:gdLst/>
            <a:ahLst/>
            <a:cxnLst/>
            <a:rect l="l" t="t" r="r" b="b"/>
            <a:pathLst>
              <a:path w="5004" h="2336" extrusionOk="0">
                <a:moveTo>
                  <a:pt x="0" y="1"/>
                </a:moveTo>
                <a:lnTo>
                  <a:pt x="0" y="2336"/>
                </a:lnTo>
                <a:lnTo>
                  <a:pt x="5004" y="2336"/>
                </a:lnTo>
                <a:lnTo>
                  <a:pt x="5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0"/>
          <p:cNvSpPr/>
          <p:nvPr/>
        </p:nvSpPr>
        <p:spPr>
          <a:xfrm>
            <a:off x="8913484" y="2243351"/>
            <a:ext cx="274151" cy="129999"/>
          </a:xfrm>
          <a:custGeom>
            <a:avLst/>
            <a:gdLst/>
            <a:ahLst/>
            <a:cxnLst/>
            <a:rect l="l" t="t" r="r" b="b"/>
            <a:pathLst>
              <a:path w="9007" h="4271" extrusionOk="0">
                <a:moveTo>
                  <a:pt x="0" y="0"/>
                </a:moveTo>
                <a:lnTo>
                  <a:pt x="0" y="4270"/>
                </a:lnTo>
                <a:lnTo>
                  <a:pt x="9007" y="4270"/>
                </a:lnTo>
                <a:lnTo>
                  <a:pt x="9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0"/>
          <p:cNvSpPr/>
          <p:nvPr/>
        </p:nvSpPr>
        <p:spPr>
          <a:xfrm>
            <a:off x="6109515" y="289802"/>
            <a:ext cx="120837" cy="56888"/>
          </a:xfrm>
          <a:custGeom>
            <a:avLst/>
            <a:gdLst/>
            <a:ahLst/>
            <a:cxnLst/>
            <a:rect l="l" t="t" r="r" b="b"/>
            <a:pathLst>
              <a:path w="3970" h="1869" extrusionOk="0">
                <a:moveTo>
                  <a:pt x="0" y="0"/>
                </a:moveTo>
                <a:lnTo>
                  <a:pt x="0" y="1868"/>
                </a:lnTo>
                <a:lnTo>
                  <a:pt x="3970" y="1868"/>
                </a:lnTo>
                <a:lnTo>
                  <a:pt x="39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0"/>
          <p:cNvSpPr/>
          <p:nvPr/>
        </p:nvSpPr>
        <p:spPr>
          <a:xfrm rot="10800000" flipH="1">
            <a:off x="8456625" y="2926946"/>
            <a:ext cx="154347" cy="32150"/>
          </a:xfrm>
          <a:custGeom>
            <a:avLst/>
            <a:gdLst/>
            <a:ahLst/>
            <a:cxnLst/>
            <a:rect l="l" t="t" r="r" b="b"/>
            <a:pathLst>
              <a:path w="2437" h="669" extrusionOk="0">
                <a:moveTo>
                  <a:pt x="1" y="1"/>
                </a:moveTo>
                <a:lnTo>
                  <a:pt x="1" y="668"/>
                </a:lnTo>
                <a:lnTo>
                  <a:pt x="2436" y="668"/>
                </a:lnTo>
                <a:lnTo>
                  <a:pt x="2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0"/>
          <p:cNvSpPr/>
          <p:nvPr/>
        </p:nvSpPr>
        <p:spPr>
          <a:xfrm>
            <a:off x="341859" y="1409563"/>
            <a:ext cx="137090" cy="39630"/>
          </a:xfrm>
          <a:custGeom>
            <a:avLst/>
            <a:gdLst/>
            <a:ahLst/>
            <a:cxnLst/>
            <a:rect l="l" t="t" r="r" b="b"/>
            <a:pathLst>
              <a:path w="4504" h="1302" extrusionOk="0">
                <a:moveTo>
                  <a:pt x="0" y="1"/>
                </a:moveTo>
                <a:lnTo>
                  <a:pt x="0" y="1302"/>
                </a:lnTo>
                <a:lnTo>
                  <a:pt x="4503" y="1302"/>
                </a:lnTo>
                <a:lnTo>
                  <a:pt x="45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0"/>
          <p:cNvSpPr/>
          <p:nvPr/>
        </p:nvSpPr>
        <p:spPr>
          <a:xfrm>
            <a:off x="265650" y="705849"/>
            <a:ext cx="137102" cy="60027"/>
          </a:xfrm>
          <a:custGeom>
            <a:avLst/>
            <a:gdLst/>
            <a:ahLst/>
            <a:cxnLst/>
            <a:rect l="l" t="t" r="r" b="b"/>
            <a:pathLst>
              <a:path w="4504" h="2903" extrusionOk="0">
                <a:moveTo>
                  <a:pt x="0" y="0"/>
                </a:moveTo>
                <a:lnTo>
                  <a:pt x="0" y="2902"/>
                </a:lnTo>
                <a:lnTo>
                  <a:pt x="4503" y="2902"/>
                </a:lnTo>
                <a:lnTo>
                  <a:pt x="4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0"/>
          <p:cNvSpPr/>
          <p:nvPr/>
        </p:nvSpPr>
        <p:spPr>
          <a:xfrm>
            <a:off x="131209" y="86894"/>
            <a:ext cx="274151" cy="77190"/>
          </a:xfrm>
          <a:custGeom>
            <a:avLst/>
            <a:gdLst/>
            <a:ahLst/>
            <a:cxnLst/>
            <a:rect l="l" t="t" r="r" b="b"/>
            <a:pathLst>
              <a:path w="9007" h="2536" extrusionOk="0">
                <a:moveTo>
                  <a:pt x="0" y="0"/>
                </a:moveTo>
                <a:lnTo>
                  <a:pt x="0" y="2535"/>
                </a:lnTo>
                <a:lnTo>
                  <a:pt x="9006" y="2535"/>
                </a:lnTo>
                <a:lnTo>
                  <a:pt x="9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0"/>
          <p:cNvSpPr/>
          <p:nvPr/>
        </p:nvSpPr>
        <p:spPr>
          <a:xfrm>
            <a:off x="8558068" y="2355179"/>
            <a:ext cx="120867" cy="33542"/>
          </a:xfrm>
          <a:custGeom>
            <a:avLst/>
            <a:gdLst/>
            <a:ahLst/>
            <a:cxnLst/>
            <a:rect l="l" t="t" r="r" b="b"/>
            <a:pathLst>
              <a:path w="3971" h="1102" extrusionOk="0">
                <a:moveTo>
                  <a:pt x="1" y="1"/>
                </a:moveTo>
                <a:lnTo>
                  <a:pt x="1" y="1102"/>
                </a:lnTo>
                <a:lnTo>
                  <a:pt x="3970" y="1102"/>
                </a:lnTo>
                <a:lnTo>
                  <a:pt x="39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0"/>
          <p:cNvSpPr/>
          <p:nvPr/>
        </p:nvSpPr>
        <p:spPr>
          <a:xfrm>
            <a:off x="6991125" y="4884938"/>
            <a:ext cx="218325" cy="48026"/>
          </a:xfrm>
          <a:custGeom>
            <a:avLst/>
            <a:gdLst/>
            <a:ahLst/>
            <a:cxnLst/>
            <a:rect l="l" t="t" r="r" b="b"/>
            <a:pathLst>
              <a:path w="4370" h="702" extrusionOk="0">
                <a:moveTo>
                  <a:pt x="0" y="1"/>
                </a:moveTo>
                <a:lnTo>
                  <a:pt x="0" y="701"/>
                </a:lnTo>
                <a:lnTo>
                  <a:pt x="4370" y="701"/>
                </a:lnTo>
                <a:lnTo>
                  <a:pt x="4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0"/>
          <p:cNvSpPr/>
          <p:nvPr/>
        </p:nvSpPr>
        <p:spPr>
          <a:xfrm>
            <a:off x="7899685" y="19795"/>
            <a:ext cx="247761" cy="39630"/>
          </a:xfrm>
          <a:custGeom>
            <a:avLst/>
            <a:gdLst/>
            <a:ahLst/>
            <a:cxnLst/>
            <a:rect l="l" t="t" r="r" b="b"/>
            <a:pathLst>
              <a:path w="8140" h="1302" extrusionOk="0">
                <a:moveTo>
                  <a:pt x="0" y="1"/>
                </a:moveTo>
                <a:lnTo>
                  <a:pt x="0" y="1302"/>
                </a:lnTo>
                <a:lnTo>
                  <a:pt x="8139" y="1302"/>
                </a:lnTo>
                <a:lnTo>
                  <a:pt x="81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0"/>
          <p:cNvSpPr/>
          <p:nvPr/>
        </p:nvSpPr>
        <p:spPr>
          <a:xfrm>
            <a:off x="8738638" y="50687"/>
            <a:ext cx="584857" cy="56888"/>
          </a:xfrm>
          <a:custGeom>
            <a:avLst/>
            <a:gdLst/>
            <a:ahLst/>
            <a:cxnLst/>
            <a:rect l="l" t="t" r="r" b="b"/>
            <a:pathLst>
              <a:path w="19215" h="1869" extrusionOk="0">
                <a:moveTo>
                  <a:pt x="1" y="1"/>
                </a:moveTo>
                <a:lnTo>
                  <a:pt x="1" y="1869"/>
                </a:lnTo>
                <a:lnTo>
                  <a:pt x="19215" y="1869"/>
                </a:lnTo>
                <a:lnTo>
                  <a:pt x="192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0"/>
          <p:cNvSpPr/>
          <p:nvPr/>
        </p:nvSpPr>
        <p:spPr>
          <a:xfrm>
            <a:off x="8872114" y="5002349"/>
            <a:ext cx="218298" cy="34547"/>
          </a:xfrm>
          <a:custGeom>
            <a:avLst/>
            <a:gdLst/>
            <a:ahLst/>
            <a:cxnLst/>
            <a:rect l="l" t="t" r="r" b="b"/>
            <a:pathLst>
              <a:path w="7172" h="1135" extrusionOk="0">
                <a:moveTo>
                  <a:pt x="0" y="0"/>
                </a:moveTo>
                <a:lnTo>
                  <a:pt x="0" y="1135"/>
                </a:lnTo>
                <a:lnTo>
                  <a:pt x="7172" y="1135"/>
                </a:lnTo>
                <a:lnTo>
                  <a:pt x="71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0"/>
          <p:cNvSpPr/>
          <p:nvPr/>
        </p:nvSpPr>
        <p:spPr>
          <a:xfrm>
            <a:off x="1990268" y="235832"/>
            <a:ext cx="218328" cy="34547"/>
          </a:xfrm>
          <a:custGeom>
            <a:avLst/>
            <a:gdLst/>
            <a:ahLst/>
            <a:cxnLst/>
            <a:rect l="l" t="t" r="r" b="b"/>
            <a:pathLst>
              <a:path w="7173" h="1135" extrusionOk="0">
                <a:moveTo>
                  <a:pt x="1" y="1"/>
                </a:moveTo>
                <a:lnTo>
                  <a:pt x="1" y="1135"/>
                </a:lnTo>
                <a:lnTo>
                  <a:pt x="7173" y="1135"/>
                </a:lnTo>
                <a:lnTo>
                  <a:pt x="71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0"/>
          <p:cNvSpPr/>
          <p:nvPr/>
        </p:nvSpPr>
        <p:spPr>
          <a:xfrm>
            <a:off x="9022225" y="219079"/>
            <a:ext cx="753389" cy="68058"/>
          </a:xfrm>
          <a:custGeom>
            <a:avLst/>
            <a:gdLst/>
            <a:ahLst/>
            <a:cxnLst/>
            <a:rect l="l" t="t" r="r" b="b"/>
            <a:pathLst>
              <a:path w="24752" h="2236" extrusionOk="0">
                <a:moveTo>
                  <a:pt x="0" y="0"/>
                </a:moveTo>
                <a:lnTo>
                  <a:pt x="0" y="2235"/>
                </a:lnTo>
                <a:lnTo>
                  <a:pt x="24751" y="2235"/>
                </a:lnTo>
                <a:lnTo>
                  <a:pt x="24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0"/>
          <p:cNvSpPr/>
          <p:nvPr/>
        </p:nvSpPr>
        <p:spPr>
          <a:xfrm>
            <a:off x="337912" y="2978911"/>
            <a:ext cx="281273" cy="52073"/>
          </a:xfrm>
          <a:custGeom>
            <a:avLst/>
            <a:gdLst/>
            <a:ahLst/>
            <a:cxnLst/>
            <a:rect l="l" t="t" r="r" b="b"/>
            <a:pathLst>
              <a:path w="9241" h="2603" extrusionOk="0">
                <a:moveTo>
                  <a:pt x="1" y="0"/>
                </a:moveTo>
                <a:lnTo>
                  <a:pt x="1" y="2602"/>
                </a:lnTo>
                <a:lnTo>
                  <a:pt x="9241" y="2602"/>
                </a:lnTo>
                <a:lnTo>
                  <a:pt x="92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0"/>
          <p:cNvSpPr/>
          <p:nvPr/>
        </p:nvSpPr>
        <p:spPr>
          <a:xfrm>
            <a:off x="500869" y="3301444"/>
            <a:ext cx="123881" cy="34547"/>
          </a:xfrm>
          <a:custGeom>
            <a:avLst/>
            <a:gdLst/>
            <a:ahLst/>
            <a:cxnLst/>
            <a:rect l="l" t="t" r="r" b="b"/>
            <a:pathLst>
              <a:path w="4070" h="1135" extrusionOk="0">
                <a:moveTo>
                  <a:pt x="0" y="0"/>
                </a:moveTo>
                <a:lnTo>
                  <a:pt x="0" y="1134"/>
                </a:lnTo>
                <a:lnTo>
                  <a:pt x="4070" y="1134"/>
                </a:lnTo>
                <a:lnTo>
                  <a:pt x="4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0"/>
          <p:cNvSpPr/>
          <p:nvPr/>
        </p:nvSpPr>
        <p:spPr>
          <a:xfrm>
            <a:off x="129526" y="3317889"/>
            <a:ext cx="123881" cy="34547"/>
          </a:xfrm>
          <a:custGeom>
            <a:avLst/>
            <a:gdLst/>
            <a:ahLst/>
            <a:cxnLst/>
            <a:rect l="l" t="t" r="r" b="b"/>
            <a:pathLst>
              <a:path w="4070" h="1135" extrusionOk="0">
                <a:moveTo>
                  <a:pt x="0" y="1"/>
                </a:moveTo>
                <a:lnTo>
                  <a:pt x="0" y="1135"/>
                </a:lnTo>
                <a:lnTo>
                  <a:pt x="4070" y="1135"/>
                </a:lnTo>
                <a:lnTo>
                  <a:pt x="40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0"/>
          <p:cNvSpPr/>
          <p:nvPr/>
        </p:nvSpPr>
        <p:spPr>
          <a:xfrm>
            <a:off x="1145123" y="179543"/>
            <a:ext cx="690444" cy="21367"/>
          </a:xfrm>
          <a:custGeom>
            <a:avLst/>
            <a:gdLst/>
            <a:ahLst/>
            <a:cxnLst/>
            <a:rect l="l" t="t" r="r" b="b"/>
            <a:pathLst>
              <a:path w="22684" h="702" extrusionOk="0">
                <a:moveTo>
                  <a:pt x="0" y="1"/>
                </a:moveTo>
                <a:lnTo>
                  <a:pt x="0" y="701"/>
                </a:lnTo>
                <a:lnTo>
                  <a:pt x="22683" y="701"/>
                </a:lnTo>
                <a:lnTo>
                  <a:pt x="226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0"/>
          <p:cNvSpPr/>
          <p:nvPr/>
        </p:nvSpPr>
        <p:spPr>
          <a:xfrm>
            <a:off x="1335986" y="333284"/>
            <a:ext cx="204353" cy="42550"/>
          </a:xfrm>
          <a:custGeom>
            <a:avLst/>
            <a:gdLst/>
            <a:ahLst/>
            <a:cxnLst/>
            <a:rect l="l" t="t" r="r" b="b"/>
            <a:pathLst>
              <a:path w="2469" h="702" extrusionOk="0">
                <a:moveTo>
                  <a:pt x="0" y="1"/>
                </a:moveTo>
                <a:lnTo>
                  <a:pt x="0" y="701"/>
                </a:lnTo>
                <a:lnTo>
                  <a:pt x="2469" y="701"/>
                </a:lnTo>
                <a:lnTo>
                  <a:pt x="2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0"/>
          <p:cNvSpPr/>
          <p:nvPr/>
        </p:nvSpPr>
        <p:spPr>
          <a:xfrm>
            <a:off x="8647976" y="3758046"/>
            <a:ext cx="141139" cy="39630"/>
          </a:xfrm>
          <a:custGeom>
            <a:avLst/>
            <a:gdLst/>
            <a:ahLst/>
            <a:cxnLst/>
            <a:rect l="l" t="t" r="r" b="b"/>
            <a:pathLst>
              <a:path w="4637" h="1302" extrusionOk="0">
                <a:moveTo>
                  <a:pt x="0" y="1"/>
                </a:moveTo>
                <a:lnTo>
                  <a:pt x="0" y="1302"/>
                </a:lnTo>
                <a:lnTo>
                  <a:pt x="4637" y="1302"/>
                </a:lnTo>
                <a:lnTo>
                  <a:pt x="46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0"/>
          <p:cNvSpPr/>
          <p:nvPr/>
        </p:nvSpPr>
        <p:spPr>
          <a:xfrm>
            <a:off x="3149533" y="93196"/>
            <a:ext cx="123881" cy="35551"/>
          </a:xfrm>
          <a:custGeom>
            <a:avLst/>
            <a:gdLst/>
            <a:ahLst/>
            <a:cxnLst/>
            <a:rect l="l" t="t" r="r" b="b"/>
            <a:pathLst>
              <a:path w="4070" h="1168" extrusionOk="0">
                <a:moveTo>
                  <a:pt x="0" y="0"/>
                </a:moveTo>
                <a:lnTo>
                  <a:pt x="0" y="1168"/>
                </a:lnTo>
                <a:lnTo>
                  <a:pt x="4070" y="1168"/>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0"/>
          <p:cNvSpPr/>
          <p:nvPr/>
        </p:nvSpPr>
        <p:spPr>
          <a:xfrm>
            <a:off x="732908" y="218138"/>
            <a:ext cx="123881" cy="34547"/>
          </a:xfrm>
          <a:custGeom>
            <a:avLst/>
            <a:gdLst/>
            <a:ahLst/>
            <a:cxnLst/>
            <a:rect l="l" t="t" r="r" b="b"/>
            <a:pathLst>
              <a:path w="4070" h="1135" extrusionOk="0">
                <a:moveTo>
                  <a:pt x="0" y="0"/>
                </a:moveTo>
                <a:lnTo>
                  <a:pt x="0" y="1134"/>
                </a:lnTo>
                <a:lnTo>
                  <a:pt x="4070" y="1134"/>
                </a:lnTo>
                <a:lnTo>
                  <a:pt x="4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0"/>
          <p:cNvSpPr/>
          <p:nvPr/>
        </p:nvSpPr>
        <p:spPr>
          <a:xfrm>
            <a:off x="1297525" y="4797976"/>
            <a:ext cx="281270" cy="42550"/>
          </a:xfrm>
          <a:custGeom>
            <a:avLst/>
            <a:gdLst/>
            <a:ahLst/>
            <a:cxnLst/>
            <a:rect l="l" t="t" r="r" b="b"/>
            <a:pathLst>
              <a:path w="4604" h="2936" extrusionOk="0">
                <a:moveTo>
                  <a:pt x="0" y="0"/>
                </a:moveTo>
                <a:lnTo>
                  <a:pt x="0" y="2935"/>
                </a:lnTo>
                <a:lnTo>
                  <a:pt x="4604" y="2935"/>
                </a:lnTo>
                <a:lnTo>
                  <a:pt x="46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0"/>
          <p:cNvSpPr/>
          <p:nvPr/>
        </p:nvSpPr>
        <p:spPr>
          <a:xfrm>
            <a:off x="416094" y="4531772"/>
            <a:ext cx="124915" cy="34547"/>
          </a:xfrm>
          <a:custGeom>
            <a:avLst/>
            <a:gdLst/>
            <a:ahLst/>
            <a:cxnLst/>
            <a:rect l="l" t="t" r="r" b="b"/>
            <a:pathLst>
              <a:path w="4104" h="1135" extrusionOk="0">
                <a:moveTo>
                  <a:pt x="1" y="1"/>
                </a:moveTo>
                <a:lnTo>
                  <a:pt x="1" y="1135"/>
                </a:lnTo>
                <a:lnTo>
                  <a:pt x="4104" y="1135"/>
                </a:lnTo>
                <a:lnTo>
                  <a:pt x="41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0"/>
          <p:cNvSpPr/>
          <p:nvPr/>
        </p:nvSpPr>
        <p:spPr>
          <a:xfrm>
            <a:off x="588680" y="4205966"/>
            <a:ext cx="80718" cy="22950"/>
          </a:xfrm>
          <a:custGeom>
            <a:avLst/>
            <a:gdLst/>
            <a:ahLst/>
            <a:cxnLst/>
            <a:rect l="l" t="t" r="r" b="b"/>
            <a:pathLst>
              <a:path w="2469" h="702" extrusionOk="0">
                <a:moveTo>
                  <a:pt x="0" y="1"/>
                </a:moveTo>
                <a:lnTo>
                  <a:pt x="0" y="701"/>
                </a:lnTo>
                <a:lnTo>
                  <a:pt x="2469" y="701"/>
                </a:lnTo>
                <a:lnTo>
                  <a:pt x="2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0"/>
          <p:cNvSpPr/>
          <p:nvPr/>
        </p:nvSpPr>
        <p:spPr>
          <a:xfrm>
            <a:off x="432387" y="5096643"/>
            <a:ext cx="151628" cy="42566"/>
          </a:xfrm>
          <a:custGeom>
            <a:avLst/>
            <a:gdLst/>
            <a:ahLst/>
            <a:cxnLst/>
            <a:rect l="l" t="t" r="r" b="b"/>
            <a:pathLst>
              <a:path w="4638" h="1302" extrusionOk="0">
                <a:moveTo>
                  <a:pt x="1" y="1"/>
                </a:moveTo>
                <a:lnTo>
                  <a:pt x="1" y="1302"/>
                </a:lnTo>
                <a:lnTo>
                  <a:pt x="4637" y="1302"/>
                </a:lnTo>
                <a:lnTo>
                  <a:pt x="46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0"/>
          <p:cNvSpPr/>
          <p:nvPr/>
        </p:nvSpPr>
        <p:spPr>
          <a:xfrm>
            <a:off x="4596963" y="5015738"/>
            <a:ext cx="225200" cy="35875"/>
          </a:xfrm>
          <a:custGeom>
            <a:avLst/>
            <a:gdLst/>
            <a:ahLst/>
            <a:cxnLst/>
            <a:rect l="l" t="t" r="r" b="b"/>
            <a:pathLst>
              <a:path w="9008" h="1435" extrusionOk="0">
                <a:moveTo>
                  <a:pt x="1" y="0"/>
                </a:moveTo>
                <a:lnTo>
                  <a:pt x="1" y="1435"/>
                </a:lnTo>
                <a:lnTo>
                  <a:pt x="9007" y="1435"/>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0"/>
          <p:cNvSpPr/>
          <p:nvPr/>
        </p:nvSpPr>
        <p:spPr>
          <a:xfrm>
            <a:off x="7502638" y="5066325"/>
            <a:ext cx="110100" cy="32549"/>
          </a:xfrm>
          <a:custGeom>
            <a:avLst/>
            <a:gdLst/>
            <a:ahLst/>
            <a:cxnLst/>
            <a:rect l="l" t="t" r="r" b="b"/>
            <a:pathLst>
              <a:path w="4404" h="701" extrusionOk="0">
                <a:moveTo>
                  <a:pt x="0" y="0"/>
                </a:moveTo>
                <a:lnTo>
                  <a:pt x="0" y="701"/>
                </a:lnTo>
                <a:lnTo>
                  <a:pt x="4403" y="701"/>
                </a:lnTo>
                <a:lnTo>
                  <a:pt x="44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0"/>
          <p:cNvSpPr/>
          <p:nvPr/>
        </p:nvSpPr>
        <p:spPr>
          <a:xfrm>
            <a:off x="5221663" y="4921338"/>
            <a:ext cx="390151" cy="35099"/>
          </a:xfrm>
          <a:custGeom>
            <a:avLst/>
            <a:gdLst/>
            <a:ahLst/>
            <a:cxnLst/>
            <a:rect l="l" t="t" r="r" b="b"/>
            <a:pathLst>
              <a:path w="3204" h="835" extrusionOk="0">
                <a:moveTo>
                  <a:pt x="1" y="0"/>
                </a:moveTo>
                <a:lnTo>
                  <a:pt x="1" y="834"/>
                </a:lnTo>
                <a:lnTo>
                  <a:pt x="3203" y="834"/>
                </a:lnTo>
                <a:lnTo>
                  <a:pt x="3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0"/>
          <p:cNvSpPr/>
          <p:nvPr/>
        </p:nvSpPr>
        <p:spPr>
          <a:xfrm>
            <a:off x="-556830" y="2265526"/>
            <a:ext cx="863752" cy="35600"/>
          </a:xfrm>
          <a:custGeom>
            <a:avLst/>
            <a:gdLst/>
            <a:ahLst/>
            <a:cxnLst/>
            <a:rect l="l" t="t" r="r" b="b"/>
            <a:pathLst>
              <a:path w="76489" h="702" extrusionOk="0">
                <a:moveTo>
                  <a:pt x="1" y="1"/>
                </a:moveTo>
                <a:lnTo>
                  <a:pt x="1" y="701"/>
                </a:lnTo>
                <a:lnTo>
                  <a:pt x="76489" y="701"/>
                </a:lnTo>
                <a:lnTo>
                  <a:pt x="764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0"/>
          <p:cNvSpPr/>
          <p:nvPr/>
        </p:nvSpPr>
        <p:spPr>
          <a:xfrm>
            <a:off x="8610077" y="4465237"/>
            <a:ext cx="266117" cy="42566"/>
          </a:xfrm>
          <a:custGeom>
            <a:avLst/>
            <a:gdLst/>
            <a:ahLst/>
            <a:cxnLst/>
            <a:rect l="l" t="t" r="r" b="b"/>
            <a:pathLst>
              <a:path w="8140" h="1302" extrusionOk="0">
                <a:moveTo>
                  <a:pt x="1" y="1"/>
                </a:moveTo>
                <a:lnTo>
                  <a:pt x="1" y="1301"/>
                </a:lnTo>
                <a:lnTo>
                  <a:pt x="8140" y="1301"/>
                </a:lnTo>
                <a:lnTo>
                  <a:pt x="8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0"/>
          <p:cNvSpPr/>
          <p:nvPr/>
        </p:nvSpPr>
        <p:spPr>
          <a:xfrm>
            <a:off x="8447465" y="4496288"/>
            <a:ext cx="234503" cy="38218"/>
          </a:xfrm>
          <a:custGeom>
            <a:avLst/>
            <a:gdLst/>
            <a:ahLst/>
            <a:cxnLst/>
            <a:rect l="l" t="t" r="r" b="b"/>
            <a:pathLst>
              <a:path w="7173" h="1169" extrusionOk="0">
                <a:moveTo>
                  <a:pt x="1" y="1"/>
                </a:moveTo>
                <a:lnTo>
                  <a:pt x="1" y="1168"/>
                </a:lnTo>
                <a:lnTo>
                  <a:pt x="7172" y="1168"/>
                </a:lnTo>
                <a:lnTo>
                  <a:pt x="7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0"/>
          <p:cNvSpPr/>
          <p:nvPr/>
        </p:nvSpPr>
        <p:spPr>
          <a:xfrm>
            <a:off x="8433100" y="4632574"/>
            <a:ext cx="863721" cy="32126"/>
          </a:xfrm>
          <a:custGeom>
            <a:avLst/>
            <a:gdLst/>
            <a:ahLst/>
            <a:cxnLst/>
            <a:rect l="l" t="t" r="r" b="b"/>
            <a:pathLst>
              <a:path w="24752" h="2270" extrusionOk="0">
                <a:moveTo>
                  <a:pt x="1" y="1"/>
                </a:moveTo>
                <a:lnTo>
                  <a:pt x="1" y="2269"/>
                </a:lnTo>
                <a:lnTo>
                  <a:pt x="24752" y="2269"/>
                </a:lnTo>
                <a:lnTo>
                  <a:pt x="247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0"/>
          <p:cNvSpPr/>
          <p:nvPr/>
        </p:nvSpPr>
        <p:spPr>
          <a:xfrm>
            <a:off x="230641" y="4957046"/>
            <a:ext cx="81829" cy="22950"/>
          </a:xfrm>
          <a:custGeom>
            <a:avLst/>
            <a:gdLst/>
            <a:ahLst/>
            <a:cxnLst/>
            <a:rect l="l" t="t" r="r" b="b"/>
            <a:pathLst>
              <a:path w="2503" h="702" extrusionOk="0">
                <a:moveTo>
                  <a:pt x="1" y="1"/>
                </a:moveTo>
                <a:lnTo>
                  <a:pt x="1"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0"/>
          <p:cNvSpPr/>
          <p:nvPr/>
        </p:nvSpPr>
        <p:spPr>
          <a:xfrm>
            <a:off x="-125969" y="4742224"/>
            <a:ext cx="80750" cy="22950"/>
          </a:xfrm>
          <a:custGeom>
            <a:avLst/>
            <a:gdLst/>
            <a:ahLst/>
            <a:cxnLst/>
            <a:rect l="l" t="t" r="r" b="b"/>
            <a:pathLst>
              <a:path w="2470" h="702" extrusionOk="0">
                <a:moveTo>
                  <a:pt x="1" y="1"/>
                </a:moveTo>
                <a:lnTo>
                  <a:pt x="1" y="701"/>
                </a:lnTo>
                <a:lnTo>
                  <a:pt x="2469" y="701"/>
                </a:lnTo>
                <a:lnTo>
                  <a:pt x="2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0"/>
          <p:cNvSpPr/>
          <p:nvPr/>
        </p:nvSpPr>
        <p:spPr>
          <a:xfrm>
            <a:off x="402725" y="394288"/>
            <a:ext cx="151639" cy="71724"/>
          </a:xfrm>
          <a:custGeom>
            <a:avLst/>
            <a:gdLst/>
            <a:ahLst/>
            <a:cxnLst/>
            <a:rect l="l" t="t" r="r" b="b"/>
            <a:pathLst>
              <a:path w="4638" h="2969" extrusionOk="0">
                <a:moveTo>
                  <a:pt x="1" y="0"/>
                </a:moveTo>
                <a:lnTo>
                  <a:pt x="1" y="2969"/>
                </a:lnTo>
                <a:lnTo>
                  <a:pt x="4637" y="2969"/>
                </a:lnTo>
                <a:lnTo>
                  <a:pt x="46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0"/>
          <p:cNvSpPr/>
          <p:nvPr/>
        </p:nvSpPr>
        <p:spPr>
          <a:xfrm>
            <a:off x="-158743" y="4905524"/>
            <a:ext cx="302111" cy="85099"/>
          </a:xfrm>
          <a:custGeom>
            <a:avLst/>
            <a:gdLst/>
            <a:ahLst/>
            <a:cxnLst/>
            <a:rect l="l" t="t" r="r" b="b"/>
            <a:pathLst>
              <a:path w="9241" h="2603" extrusionOk="0">
                <a:moveTo>
                  <a:pt x="0" y="1"/>
                </a:moveTo>
                <a:lnTo>
                  <a:pt x="0" y="2602"/>
                </a:lnTo>
                <a:lnTo>
                  <a:pt x="9240" y="2602"/>
                </a:lnTo>
                <a:lnTo>
                  <a:pt x="92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0"/>
          <p:cNvSpPr/>
          <p:nvPr/>
        </p:nvSpPr>
        <p:spPr>
          <a:xfrm>
            <a:off x="179379" y="5071568"/>
            <a:ext cx="133091" cy="38185"/>
          </a:xfrm>
          <a:custGeom>
            <a:avLst/>
            <a:gdLst/>
            <a:ahLst/>
            <a:cxnLst/>
            <a:rect l="l" t="t" r="r" b="b"/>
            <a:pathLst>
              <a:path w="4071" h="1168" extrusionOk="0">
                <a:moveTo>
                  <a:pt x="1" y="0"/>
                </a:moveTo>
                <a:lnTo>
                  <a:pt x="1" y="1168"/>
                </a:lnTo>
                <a:lnTo>
                  <a:pt x="4070" y="1168"/>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0"/>
          <p:cNvSpPr/>
          <p:nvPr/>
        </p:nvSpPr>
        <p:spPr>
          <a:xfrm>
            <a:off x="972903" y="5012406"/>
            <a:ext cx="150549" cy="42566"/>
          </a:xfrm>
          <a:custGeom>
            <a:avLst/>
            <a:gdLst/>
            <a:ahLst/>
            <a:cxnLst/>
            <a:rect l="l" t="t" r="r" b="b"/>
            <a:pathLst>
              <a:path w="4605" h="1302" extrusionOk="0">
                <a:moveTo>
                  <a:pt x="1" y="0"/>
                </a:moveTo>
                <a:lnTo>
                  <a:pt x="1" y="1301"/>
                </a:lnTo>
                <a:lnTo>
                  <a:pt x="4604" y="1301"/>
                </a:lnTo>
                <a:lnTo>
                  <a:pt x="46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0"/>
          <p:cNvSpPr/>
          <p:nvPr/>
        </p:nvSpPr>
        <p:spPr>
          <a:xfrm>
            <a:off x="110461" y="2052100"/>
            <a:ext cx="161969" cy="60024"/>
          </a:xfrm>
          <a:custGeom>
            <a:avLst/>
            <a:gdLst/>
            <a:ahLst/>
            <a:cxnLst/>
            <a:rect l="l" t="t" r="r" b="b"/>
            <a:pathLst>
              <a:path w="4605" h="2970" extrusionOk="0">
                <a:moveTo>
                  <a:pt x="1" y="1"/>
                </a:moveTo>
                <a:lnTo>
                  <a:pt x="1" y="2969"/>
                </a:lnTo>
                <a:lnTo>
                  <a:pt x="4604" y="2969"/>
                </a:lnTo>
                <a:lnTo>
                  <a:pt x="46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0"/>
          <p:cNvSpPr/>
          <p:nvPr/>
        </p:nvSpPr>
        <p:spPr>
          <a:xfrm>
            <a:off x="1990275" y="4947273"/>
            <a:ext cx="302111" cy="48027"/>
          </a:xfrm>
          <a:custGeom>
            <a:avLst/>
            <a:gdLst/>
            <a:ahLst/>
            <a:cxnLst/>
            <a:rect l="l" t="t" r="r" b="b"/>
            <a:pathLst>
              <a:path w="9241" h="2570" extrusionOk="0">
                <a:moveTo>
                  <a:pt x="1" y="1"/>
                </a:moveTo>
                <a:lnTo>
                  <a:pt x="1" y="2569"/>
                </a:lnTo>
                <a:lnTo>
                  <a:pt x="9240" y="2569"/>
                </a:lnTo>
                <a:lnTo>
                  <a:pt x="92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0"/>
          <p:cNvSpPr/>
          <p:nvPr/>
        </p:nvSpPr>
        <p:spPr>
          <a:xfrm>
            <a:off x="69492" y="4570698"/>
            <a:ext cx="134170" cy="37139"/>
          </a:xfrm>
          <a:custGeom>
            <a:avLst/>
            <a:gdLst/>
            <a:ahLst/>
            <a:cxnLst/>
            <a:rect l="l" t="t" r="r" b="b"/>
            <a:pathLst>
              <a:path w="4104" h="1136" extrusionOk="0">
                <a:moveTo>
                  <a:pt x="1" y="1"/>
                </a:moveTo>
                <a:lnTo>
                  <a:pt x="1" y="1135"/>
                </a:lnTo>
                <a:lnTo>
                  <a:pt x="4104" y="1135"/>
                </a:lnTo>
                <a:lnTo>
                  <a:pt x="4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0"/>
          <p:cNvSpPr/>
          <p:nvPr/>
        </p:nvSpPr>
        <p:spPr>
          <a:xfrm>
            <a:off x="1391222" y="4942574"/>
            <a:ext cx="406152" cy="27300"/>
          </a:xfrm>
          <a:custGeom>
            <a:avLst/>
            <a:gdLst/>
            <a:ahLst/>
            <a:cxnLst/>
            <a:rect l="l" t="t" r="r" b="b"/>
            <a:pathLst>
              <a:path w="4104" h="1135" extrusionOk="0">
                <a:moveTo>
                  <a:pt x="1" y="0"/>
                </a:moveTo>
                <a:lnTo>
                  <a:pt x="1" y="1134"/>
                </a:lnTo>
                <a:lnTo>
                  <a:pt x="4103" y="1134"/>
                </a:lnTo>
                <a:lnTo>
                  <a:pt x="41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0"/>
          <p:cNvSpPr/>
          <p:nvPr/>
        </p:nvSpPr>
        <p:spPr>
          <a:xfrm rot="10800000">
            <a:off x="3809369" y="91016"/>
            <a:ext cx="144010" cy="22917"/>
          </a:xfrm>
          <a:custGeom>
            <a:avLst/>
            <a:gdLst/>
            <a:ahLst/>
            <a:cxnLst/>
            <a:rect l="l" t="t" r="r" b="b"/>
            <a:pathLst>
              <a:path w="4405" h="701" extrusionOk="0">
                <a:moveTo>
                  <a:pt x="1" y="0"/>
                </a:moveTo>
                <a:lnTo>
                  <a:pt x="1" y="701"/>
                </a:lnTo>
                <a:lnTo>
                  <a:pt x="4404" y="701"/>
                </a:lnTo>
                <a:lnTo>
                  <a:pt x="44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0"/>
          <p:cNvSpPr/>
          <p:nvPr/>
        </p:nvSpPr>
        <p:spPr>
          <a:xfrm rot="10800000">
            <a:off x="4944047" y="42988"/>
            <a:ext cx="629265" cy="37973"/>
          </a:xfrm>
          <a:custGeom>
            <a:avLst/>
            <a:gdLst/>
            <a:ahLst/>
            <a:cxnLst/>
            <a:rect l="l" t="t" r="r" b="b"/>
            <a:pathLst>
              <a:path w="19248" h="1869" extrusionOk="0">
                <a:moveTo>
                  <a:pt x="0" y="1"/>
                </a:moveTo>
                <a:lnTo>
                  <a:pt x="0" y="1869"/>
                </a:lnTo>
                <a:lnTo>
                  <a:pt x="19247" y="1869"/>
                </a:lnTo>
                <a:lnTo>
                  <a:pt x="192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0"/>
          <p:cNvSpPr/>
          <p:nvPr/>
        </p:nvSpPr>
        <p:spPr>
          <a:xfrm rot="10800000">
            <a:off x="4172243" y="53805"/>
            <a:ext cx="235582" cy="37106"/>
          </a:xfrm>
          <a:custGeom>
            <a:avLst/>
            <a:gdLst/>
            <a:ahLst/>
            <a:cxnLst/>
            <a:rect l="l" t="t" r="r" b="b"/>
            <a:pathLst>
              <a:path w="7206" h="1135" extrusionOk="0">
                <a:moveTo>
                  <a:pt x="0" y="1"/>
                </a:moveTo>
                <a:lnTo>
                  <a:pt x="0" y="1135"/>
                </a:lnTo>
                <a:lnTo>
                  <a:pt x="7205" y="1135"/>
                </a:lnTo>
                <a:lnTo>
                  <a:pt x="7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0"/>
          <p:cNvSpPr/>
          <p:nvPr/>
        </p:nvSpPr>
        <p:spPr>
          <a:xfrm>
            <a:off x="8677300" y="1521500"/>
            <a:ext cx="809205" cy="42551"/>
          </a:xfrm>
          <a:custGeom>
            <a:avLst/>
            <a:gdLst/>
            <a:ahLst/>
            <a:cxnLst/>
            <a:rect l="l" t="t" r="r" b="b"/>
            <a:pathLst>
              <a:path w="24752" h="2236" extrusionOk="0">
                <a:moveTo>
                  <a:pt x="1" y="0"/>
                </a:moveTo>
                <a:lnTo>
                  <a:pt x="1" y="2235"/>
                </a:lnTo>
                <a:lnTo>
                  <a:pt x="24752" y="2235"/>
                </a:lnTo>
                <a:lnTo>
                  <a:pt x="24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0"/>
          <p:cNvSpPr/>
          <p:nvPr/>
        </p:nvSpPr>
        <p:spPr>
          <a:xfrm rot="10800000">
            <a:off x="559601" y="73149"/>
            <a:ext cx="512498" cy="52076"/>
          </a:xfrm>
          <a:custGeom>
            <a:avLst/>
            <a:gdLst/>
            <a:ahLst/>
            <a:cxnLst/>
            <a:rect l="l" t="t" r="r" b="b"/>
            <a:pathLst>
              <a:path w="43432" h="701" extrusionOk="0">
                <a:moveTo>
                  <a:pt x="1" y="0"/>
                </a:moveTo>
                <a:lnTo>
                  <a:pt x="1" y="701"/>
                </a:lnTo>
                <a:lnTo>
                  <a:pt x="43432" y="701"/>
                </a:lnTo>
                <a:lnTo>
                  <a:pt x="434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0"/>
          <p:cNvSpPr/>
          <p:nvPr/>
        </p:nvSpPr>
        <p:spPr>
          <a:xfrm>
            <a:off x="8185724" y="191505"/>
            <a:ext cx="489057" cy="43125"/>
          </a:xfrm>
          <a:custGeom>
            <a:avLst/>
            <a:gdLst/>
            <a:ahLst/>
            <a:cxnLst/>
            <a:rect l="l" t="t" r="r" b="b"/>
            <a:pathLst>
              <a:path w="9241" h="2603" extrusionOk="0">
                <a:moveTo>
                  <a:pt x="0" y="0"/>
                </a:moveTo>
                <a:lnTo>
                  <a:pt x="0" y="2602"/>
                </a:lnTo>
                <a:lnTo>
                  <a:pt x="9240" y="2602"/>
                </a:lnTo>
                <a:lnTo>
                  <a:pt x="92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0"/>
          <p:cNvSpPr/>
          <p:nvPr/>
        </p:nvSpPr>
        <p:spPr>
          <a:xfrm>
            <a:off x="7198289" y="7050"/>
            <a:ext cx="489053" cy="37126"/>
          </a:xfrm>
          <a:custGeom>
            <a:avLst/>
            <a:gdLst/>
            <a:ahLst/>
            <a:cxnLst/>
            <a:rect l="l" t="t" r="r" b="b"/>
            <a:pathLst>
              <a:path w="4104" h="1135" extrusionOk="0">
                <a:moveTo>
                  <a:pt x="0" y="0"/>
                </a:moveTo>
                <a:lnTo>
                  <a:pt x="0" y="1134"/>
                </a:lnTo>
                <a:lnTo>
                  <a:pt x="4103" y="1134"/>
                </a:lnTo>
                <a:lnTo>
                  <a:pt x="41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0"/>
          <p:cNvSpPr/>
          <p:nvPr/>
        </p:nvSpPr>
        <p:spPr>
          <a:xfrm>
            <a:off x="8568224" y="1879671"/>
            <a:ext cx="133058" cy="38218"/>
          </a:xfrm>
          <a:custGeom>
            <a:avLst/>
            <a:gdLst/>
            <a:ahLst/>
            <a:cxnLst/>
            <a:rect l="l" t="t" r="r" b="b"/>
            <a:pathLst>
              <a:path w="4070" h="1169" extrusionOk="0">
                <a:moveTo>
                  <a:pt x="0" y="1"/>
                </a:moveTo>
                <a:lnTo>
                  <a:pt x="0" y="1168"/>
                </a:lnTo>
                <a:lnTo>
                  <a:pt x="4070" y="1168"/>
                </a:lnTo>
                <a:lnTo>
                  <a:pt x="40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0"/>
          <p:cNvSpPr/>
          <p:nvPr/>
        </p:nvSpPr>
        <p:spPr>
          <a:xfrm rot="10800000">
            <a:off x="3586653" y="197126"/>
            <a:ext cx="1948672" cy="30949"/>
          </a:xfrm>
          <a:custGeom>
            <a:avLst/>
            <a:gdLst/>
            <a:ahLst/>
            <a:cxnLst/>
            <a:rect l="l" t="t" r="r" b="b"/>
            <a:pathLst>
              <a:path w="76456" h="701" extrusionOk="0">
                <a:moveTo>
                  <a:pt x="1" y="0"/>
                </a:moveTo>
                <a:lnTo>
                  <a:pt x="1" y="701"/>
                </a:lnTo>
                <a:lnTo>
                  <a:pt x="76456" y="701"/>
                </a:lnTo>
                <a:lnTo>
                  <a:pt x="764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0"/>
          <p:cNvSpPr/>
          <p:nvPr/>
        </p:nvSpPr>
        <p:spPr>
          <a:xfrm rot="10800000">
            <a:off x="3013033" y="306780"/>
            <a:ext cx="142866" cy="22950"/>
          </a:xfrm>
          <a:custGeom>
            <a:avLst/>
            <a:gdLst/>
            <a:ahLst/>
            <a:cxnLst/>
            <a:rect l="l" t="t" r="r" b="b"/>
            <a:pathLst>
              <a:path w="4370" h="702" extrusionOk="0">
                <a:moveTo>
                  <a:pt x="0" y="1"/>
                </a:moveTo>
                <a:lnTo>
                  <a:pt x="0" y="701"/>
                </a:lnTo>
                <a:lnTo>
                  <a:pt x="4370" y="701"/>
                </a:lnTo>
                <a:lnTo>
                  <a:pt x="43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0"/>
          <p:cNvSpPr/>
          <p:nvPr/>
        </p:nvSpPr>
        <p:spPr>
          <a:xfrm rot="10800000">
            <a:off x="2405042" y="154791"/>
            <a:ext cx="144010" cy="22950"/>
          </a:xfrm>
          <a:custGeom>
            <a:avLst/>
            <a:gdLst/>
            <a:ahLst/>
            <a:cxnLst/>
            <a:rect l="l" t="t" r="r" b="b"/>
            <a:pathLst>
              <a:path w="4405" h="702" extrusionOk="0">
                <a:moveTo>
                  <a:pt x="1" y="1"/>
                </a:moveTo>
                <a:lnTo>
                  <a:pt x="1" y="701"/>
                </a:lnTo>
                <a:lnTo>
                  <a:pt x="4404" y="701"/>
                </a:lnTo>
                <a:lnTo>
                  <a:pt x="44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0"/>
          <p:cNvSpPr/>
          <p:nvPr/>
        </p:nvSpPr>
        <p:spPr>
          <a:xfrm>
            <a:off x="-351162" y="2863401"/>
            <a:ext cx="531122" cy="74225"/>
          </a:xfrm>
          <a:custGeom>
            <a:avLst/>
            <a:gdLst/>
            <a:ahLst/>
            <a:cxnLst/>
            <a:rect l="l" t="t" r="r" b="b"/>
            <a:pathLst>
              <a:path w="16246" h="2603" extrusionOk="0">
                <a:moveTo>
                  <a:pt x="0" y="1"/>
                </a:moveTo>
                <a:lnTo>
                  <a:pt x="0" y="2602"/>
                </a:lnTo>
                <a:lnTo>
                  <a:pt x="16245" y="2602"/>
                </a:lnTo>
                <a:lnTo>
                  <a:pt x="162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0"/>
          <p:cNvSpPr/>
          <p:nvPr/>
        </p:nvSpPr>
        <p:spPr>
          <a:xfrm flipH="1">
            <a:off x="1941010" y="37949"/>
            <a:ext cx="1114139" cy="38726"/>
          </a:xfrm>
          <a:custGeom>
            <a:avLst/>
            <a:gdLst/>
            <a:ahLst/>
            <a:cxnLst/>
            <a:rect l="l" t="t" r="r" b="b"/>
            <a:pathLst>
              <a:path w="43432" h="702" extrusionOk="0">
                <a:moveTo>
                  <a:pt x="1" y="1"/>
                </a:moveTo>
                <a:lnTo>
                  <a:pt x="1" y="701"/>
                </a:lnTo>
                <a:lnTo>
                  <a:pt x="43432" y="701"/>
                </a:lnTo>
                <a:lnTo>
                  <a:pt x="43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0"/>
          <p:cNvSpPr/>
          <p:nvPr/>
        </p:nvSpPr>
        <p:spPr>
          <a:xfrm rot="10800000">
            <a:off x="3442677" y="50504"/>
            <a:ext cx="144010" cy="22950"/>
          </a:xfrm>
          <a:custGeom>
            <a:avLst/>
            <a:gdLst/>
            <a:ahLst/>
            <a:cxnLst/>
            <a:rect l="l" t="t" r="r" b="b"/>
            <a:pathLst>
              <a:path w="4405" h="702" extrusionOk="0">
                <a:moveTo>
                  <a:pt x="1" y="1"/>
                </a:moveTo>
                <a:lnTo>
                  <a:pt x="1" y="701"/>
                </a:lnTo>
                <a:lnTo>
                  <a:pt x="4404" y="701"/>
                </a:lnTo>
                <a:lnTo>
                  <a:pt x="44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0"/>
          <p:cNvSpPr/>
          <p:nvPr/>
        </p:nvSpPr>
        <p:spPr>
          <a:xfrm>
            <a:off x="7285920" y="4980922"/>
            <a:ext cx="142866" cy="22917"/>
          </a:xfrm>
          <a:custGeom>
            <a:avLst/>
            <a:gdLst/>
            <a:ahLst/>
            <a:cxnLst/>
            <a:rect l="l" t="t" r="r" b="b"/>
            <a:pathLst>
              <a:path w="4370" h="701" extrusionOk="0">
                <a:moveTo>
                  <a:pt x="0" y="0"/>
                </a:moveTo>
                <a:lnTo>
                  <a:pt x="0" y="701"/>
                </a:lnTo>
                <a:lnTo>
                  <a:pt x="4370" y="701"/>
                </a:lnTo>
                <a:lnTo>
                  <a:pt x="43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0"/>
          <p:cNvSpPr/>
          <p:nvPr/>
        </p:nvSpPr>
        <p:spPr>
          <a:xfrm>
            <a:off x="7790018" y="4816387"/>
            <a:ext cx="266117" cy="42566"/>
          </a:xfrm>
          <a:custGeom>
            <a:avLst/>
            <a:gdLst/>
            <a:ahLst/>
            <a:cxnLst/>
            <a:rect l="l" t="t" r="r" b="b"/>
            <a:pathLst>
              <a:path w="8140" h="1302" extrusionOk="0">
                <a:moveTo>
                  <a:pt x="0" y="1"/>
                </a:moveTo>
                <a:lnTo>
                  <a:pt x="0" y="1301"/>
                </a:lnTo>
                <a:lnTo>
                  <a:pt x="8139" y="1301"/>
                </a:lnTo>
                <a:lnTo>
                  <a:pt x="81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0"/>
          <p:cNvSpPr/>
          <p:nvPr/>
        </p:nvSpPr>
        <p:spPr>
          <a:xfrm>
            <a:off x="8272000" y="4797850"/>
            <a:ext cx="628186" cy="28100"/>
          </a:xfrm>
          <a:custGeom>
            <a:avLst/>
            <a:gdLst/>
            <a:ahLst/>
            <a:cxnLst/>
            <a:rect l="l" t="t" r="r" b="b"/>
            <a:pathLst>
              <a:path w="19215" h="1869" extrusionOk="0">
                <a:moveTo>
                  <a:pt x="1" y="0"/>
                </a:moveTo>
                <a:lnTo>
                  <a:pt x="1" y="1868"/>
                </a:lnTo>
                <a:lnTo>
                  <a:pt x="19215" y="1868"/>
                </a:lnTo>
                <a:lnTo>
                  <a:pt x="192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0"/>
          <p:cNvSpPr/>
          <p:nvPr/>
        </p:nvSpPr>
        <p:spPr>
          <a:xfrm>
            <a:off x="6745307" y="4709087"/>
            <a:ext cx="234471" cy="37106"/>
          </a:xfrm>
          <a:custGeom>
            <a:avLst/>
            <a:gdLst/>
            <a:ahLst/>
            <a:cxnLst/>
            <a:rect l="l" t="t" r="r" b="b"/>
            <a:pathLst>
              <a:path w="7172" h="1135" extrusionOk="0">
                <a:moveTo>
                  <a:pt x="0" y="0"/>
                </a:moveTo>
                <a:lnTo>
                  <a:pt x="0" y="1134"/>
                </a:lnTo>
                <a:lnTo>
                  <a:pt x="7172" y="1134"/>
                </a:lnTo>
                <a:lnTo>
                  <a:pt x="71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0"/>
          <p:cNvSpPr/>
          <p:nvPr/>
        </p:nvSpPr>
        <p:spPr>
          <a:xfrm>
            <a:off x="6599986" y="5059040"/>
            <a:ext cx="104714" cy="27298"/>
          </a:xfrm>
          <a:custGeom>
            <a:avLst/>
            <a:gdLst/>
            <a:ahLst/>
            <a:cxnLst/>
            <a:rect l="l" t="t" r="r" b="b"/>
            <a:pathLst>
              <a:path w="3203" h="835" extrusionOk="0">
                <a:moveTo>
                  <a:pt x="1" y="1"/>
                </a:moveTo>
                <a:lnTo>
                  <a:pt x="1" y="834"/>
                </a:lnTo>
                <a:lnTo>
                  <a:pt x="3203" y="834"/>
                </a:lnTo>
                <a:lnTo>
                  <a:pt x="32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0"/>
          <p:cNvSpPr/>
          <p:nvPr/>
        </p:nvSpPr>
        <p:spPr>
          <a:xfrm>
            <a:off x="5124775" y="304875"/>
            <a:ext cx="80100" cy="20875"/>
          </a:xfrm>
          <a:custGeom>
            <a:avLst/>
            <a:gdLst/>
            <a:ahLst/>
            <a:cxnLst/>
            <a:rect l="l" t="t" r="r" b="b"/>
            <a:pathLst>
              <a:path w="3204" h="835" extrusionOk="0">
                <a:moveTo>
                  <a:pt x="1" y="1"/>
                </a:moveTo>
                <a:lnTo>
                  <a:pt x="1" y="834"/>
                </a:lnTo>
                <a:lnTo>
                  <a:pt x="3203" y="834"/>
                </a:lnTo>
                <a:lnTo>
                  <a:pt x="32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0"/>
          <p:cNvSpPr/>
          <p:nvPr/>
        </p:nvSpPr>
        <p:spPr>
          <a:xfrm>
            <a:off x="8989175" y="4815175"/>
            <a:ext cx="225200" cy="36700"/>
          </a:xfrm>
          <a:custGeom>
            <a:avLst/>
            <a:gdLst/>
            <a:ahLst/>
            <a:cxnLst/>
            <a:rect l="l" t="t" r="r" b="b"/>
            <a:pathLst>
              <a:path w="9008" h="1468" extrusionOk="0">
                <a:moveTo>
                  <a:pt x="1" y="0"/>
                </a:moveTo>
                <a:lnTo>
                  <a:pt x="1" y="1468"/>
                </a:lnTo>
                <a:lnTo>
                  <a:pt x="9007" y="1468"/>
                </a:lnTo>
                <a:lnTo>
                  <a:pt x="90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0"/>
          <p:cNvSpPr/>
          <p:nvPr/>
        </p:nvSpPr>
        <p:spPr>
          <a:xfrm>
            <a:off x="3546613" y="4760425"/>
            <a:ext cx="225200" cy="35875"/>
          </a:xfrm>
          <a:custGeom>
            <a:avLst/>
            <a:gdLst/>
            <a:ahLst/>
            <a:cxnLst/>
            <a:rect l="l" t="t" r="r" b="b"/>
            <a:pathLst>
              <a:path w="9008" h="1435" extrusionOk="0">
                <a:moveTo>
                  <a:pt x="1" y="0"/>
                </a:moveTo>
                <a:lnTo>
                  <a:pt x="1" y="1435"/>
                </a:lnTo>
                <a:lnTo>
                  <a:pt x="9007" y="1435"/>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0"/>
          <p:cNvSpPr/>
          <p:nvPr/>
        </p:nvSpPr>
        <p:spPr>
          <a:xfrm>
            <a:off x="8929100" y="2021250"/>
            <a:ext cx="204350" cy="32550"/>
          </a:xfrm>
          <a:custGeom>
            <a:avLst/>
            <a:gdLst/>
            <a:ahLst/>
            <a:cxnLst/>
            <a:rect l="l" t="t" r="r" b="b"/>
            <a:pathLst>
              <a:path w="8174" h="1302" extrusionOk="0">
                <a:moveTo>
                  <a:pt x="1" y="1"/>
                </a:moveTo>
                <a:lnTo>
                  <a:pt x="1" y="1302"/>
                </a:lnTo>
                <a:lnTo>
                  <a:pt x="8173" y="1302"/>
                </a:lnTo>
                <a:lnTo>
                  <a:pt x="81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0"/>
          <p:cNvSpPr/>
          <p:nvPr/>
        </p:nvSpPr>
        <p:spPr>
          <a:xfrm>
            <a:off x="8764275" y="2854363"/>
            <a:ext cx="406150" cy="65075"/>
          </a:xfrm>
          <a:custGeom>
            <a:avLst/>
            <a:gdLst/>
            <a:ahLst/>
            <a:cxnLst/>
            <a:rect l="l" t="t" r="r" b="b"/>
            <a:pathLst>
              <a:path w="16246" h="2603" extrusionOk="0">
                <a:moveTo>
                  <a:pt x="0" y="1"/>
                </a:moveTo>
                <a:lnTo>
                  <a:pt x="0" y="2603"/>
                </a:lnTo>
                <a:lnTo>
                  <a:pt x="16245" y="2603"/>
                </a:lnTo>
                <a:lnTo>
                  <a:pt x="162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0"/>
          <p:cNvSpPr/>
          <p:nvPr/>
        </p:nvSpPr>
        <p:spPr>
          <a:xfrm>
            <a:off x="8521863" y="3568038"/>
            <a:ext cx="128450" cy="35900"/>
          </a:xfrm>
          <a:custGeom>
            <a:avLst/>
            <a:gdLst/>
            <a:ahLst/>
            <a:cxnLst/>
            <a:rect l="l" t="t" r="r" b="b"/>
            <a:pathLst>
              <a:path w="5138" h="1436" extrusionOk="0">
                <a:moveTo>
                  <a:pt x="1" y="1"/>
                </a:moveTo>
                <a:lnTo>
                  <a:pt x="1" y="1435"/>
                </a:lnTo>
                <a:lnTo>
                  <a:pt x="5138" y="1435"/>
                </a:lnTo>
                <a:lnTo>
                  <a:pt x="51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0"/>
          <p:cNvSpPr/>
          <p:nvPr/>
        </p:nvSpPr>
        <p:spPr>
          <a:xfrm>
            <a:off x="8522163" y="5063650"/>
            <a:ext cx="225175" cy="36725"/>
          </a:xfrm>
          <a:custGeom>
            <a:avLst/>
            <a:gdLst/>
            <a:ahLst/>
            <a:cxnLst/>
            <a:rect l="l" t="t" r="r" b="b"/>
            <a:pathLst>
              <a:path w="9007" h="1469" extrusionOk="0">
                <a:moveTo>
                  <a:pt x="0" y="0"/>
                </a:moveTo>
                <a:lnTo>
                  <a:pt x="0" y="1468"/>
                </a:lnTo>
                <a:lnTo>
                  <a:pt x="9007" y="1468"/>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0025" y="227975"/>
            <a:ext cx="7028400" cy="511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2600"/>
              <a:buFont typeface="Montserrat"/>
              <a:buNone/>
              <a:defRPr sz="2600" b="1">
                <a:solidFill>
                  <a:schemeClr val="dk1"/>
                </a:solidFill>
                <a:latin typeface="Montserrat"/>
                <a:ea typeface="Montserrat"/>
                <a:cs typeface="Montserrat"/>
                <a:sym typeface="Montserrat"/>
              </a:defRPr>
            </a:lvl1pPr>
            <a:lvl2pPr lvl="1" algn="ctr">
              <a:spcBef>
                <a:spcPts val="0"/>
              </a:spcBef>
              <a:spcAft>
                <a:spcPts val="0"/>
              </a:spcAft>
              <a:buClr>
                <a:schemeClr val="dk1"/>
              </a:buClr>
              <a:buSzPts val="2600"/>
              <a:buFont typeface="Montserrat"/>
              <a:buNone/>
              <a:defRPr sz="2600" b="1">
                <a:solidFill>
                  <a:schemeClr val="dk1"/>
                </a:solidFill>
                <a:latin typeface="Montserrat"/>
                <a:ea typeface="Montserrat"/>
                <a:cs typeface="Montserrat"/>
                <a:sym typeface="Montserrat"/>
              </a:defRPr>
            </a:lvl2pPr>
            <a:lvl3pPr lvl="2" algn="ctr">
              <a:spcBef>
                <a:spcPts val="0"/>
              </a:spcBef>
              <a:spcAft>
                <a:spcPts val="0"/>
              </a:spcAft>
              <a:buClr>
                <a:schemeClr val="dk1"/>
              </a:buClr>
              <a:buSzPts val="2600"/>
              <a:buFont typeface="Montserrat"/>
              <a:buNone/>
              <a:defRPr sz="2600" b="1">
                <a:solidFill>
                  <a:schemeClr val="dk1"/>
                </a:solidFill>
                <a:latin typeface="Montserrat"/>
                <a:ea typeface="Montserrat"/>
                <a:cs typeface="Montserrat"/>
                <a:sym typeface="Montserrat"/>
              </a:defRPr>
            </a:lvl3pPr>
            <a:lvl4pPr lvl="3" algn="ctr">
              <a:spcBef>
                <a:spcPts val="0"/>
              </a:spcBef>
              <a:spcAft>
                <a:spcPts val="0"/>
              </a:spcAft>
              <a:buClr>
                <a:schemeClr val="dk1"/>
              </a:buClr>
              <a:buSzPts val="2600"/>
              <a:buFont typeface="Montserrat"/>
              <a:buNone/>
              <a:defRPr sz="2600" b="1">
                <a:solidFill>
                  <a:schemeClr val="dk1"/>
                </a:solidFill>
                <a:latin typeface="Montserrat"/>
                <a:ea typeface="Montserrat"/>
                <a:cs typeface="Montserrat"/>
                <a:sym typeface="Montserrat"/>
              </a:defRPr>
            </a:lvl4pPr>
            <a:lvl5pPr lvl="4" algn="ctr">
              <a:spcBef>
                <a:spcPts val="0"/>
              </a:spcBef>
              <a:spcAft>
                <a:spcPts val="0"/>
              </a:spcAft>
              <a:buClr>
                <a:schemeClr val="dk1"/>
              </a:buClr>
              <a:buSzPts val="2600"/>
              <a:buFont typeface="Montserrat"/>
              <a:buNone/>
              <a:defRPr sz="2600" b="1">
                <a:solidFill>
                  <a:schemeClr val="dk1"/>
                </a:solidFill>
                <a:latin typeface="Montserrat"/>
                <a:ea typeface="Montserrat"/>
                <a:cs typeface="Montserrat"/>
                <a:sym typeface="Montserrat"/>
              </a:defRPr>
            </a:lvl5pPr>
            <a:lvl6pPr lvl="5" algn="ctr">
              <a:spcBef>
                <a:spcPts val="0"/>
              </a:spcBef>
              <a:spcAft>
                <a:spcPts val="0"/>
              </a:spcAft>
              <a:buClr>
                <a:schemeClr val="dk1"/>
              </a:buClr>
              <a:buSzPts val="2600"/>
              <a:buFont typeface="Montserrat"/>
              <a:buNone/>
              <a:defRPr sz="2600" b="1">
                <a:solidFill>
                  <a:schemeClr val="dk1"/>
                </a:solidFill>
                <a:latin typeface="Montserrat"/>
                <a:ea typeface="Montserrat"/>
                <a:cs typeface="Montserrat"/>
                <a:sym typeface="Montserrat"/>
              </a:defRPr>
            </a:lvl6pPr>
            <a:lvl7pPr lvl="6" algn="ctr">
              <a:spcBef>
                <a:spcPts val="0"/>
              </a:spcBef>
              <a:spcAft>
                <a:spcPts val="0"/>
              </a:spcAft>
              <a:buClr>
                <a:schemeClr val="dk1"/>
              </a:buClr>
              <a:buSzPts val="2600"/>
              <a:buFont typeface="Montserrat"/>
              <a:buNone/>
              <a:defRPr sz="2600" b="1">
                <a:solidFill>
                  <a:schemeClr val="dk1"/>
                </a:solidFill>
                <a:latin typeface="Montserrat"/>
                <a:ea typeface="Montserrat"/>
                <a:cs typeface="Montserrat"/>
                <a:sym typeface="Montserrat"/>
              </a:defRPr>
            </a:lvl7pPr>
            <a:lvl8pPr lvl="7" algn="ctr">
              <a:spcBef>
                <a:spcPts val="0"/>
              </a:spcBef>
              <a:spcAft>
                <a:spcPts val="0"/>
              </a:spcAft>
              <a:buClr>
                <a:schemeClr val="dk1"/>
              </a:buClr>
              <a:buSzPts val="2600"/>
              <a:buFont typeface="Montserrat"/>
              <a:buNone/>
              <a:defRPr sz="2600" b="1">
                <a:solidFill>
                  <a:schemeClr val="dk1"/>
                </a:solidFill>
                <a:latin typeface="Montserrat"/>
                <a:ea typeface="Montserrat"/>
                <a:cs typeface="Montserrat"/>
                <a:sym typeface="Montserrat"/>
              </a:defRPr>
            </a:lvl8pPr>
            <a:lvl9pPr lvl="8" algn="ctr">
              <a:spcBef>
                <a:spcPts val="0"/>
              </a:spcBef>
              <a:spcAft>
                <a:spcPts val="0"/>
              </a:spcAft>
              <a:buClr>
                <a:schemeClr val="dk1"/>
              </a:buClr>
              <a:buSzPts val="2600"/>
              <a:buFont typeface="Montserrat"/>
              <a:buNone/>
              <a:defRPr sz="26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830025" y="1866700"/>
            <a:ext cx="4433100" cy="17619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1pPr>
            <a:lvl2pPr marL="914400" lvl="1" indent="-317500">
              <a:spcBef>
                <a:spcPts val="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2pPr>
            <a:lvl3pPr marL="1371600" lvl="2" indent="-317500">
              <a:spcBef>
                <a:spcPts val="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3pPr>
            <a:lvl4pPr marL="1828800" lvl="3" indent="-317500">
              <a:spcBef>
                <a:spcPts val="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4pPr>
            <a:lvl5pPr marL="2286000" lvl="4" indent="-317500">
              <a:spcBef>
                <a:spcPts val="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5pPr>
            <a:lvl6pPr marL="2743200" lvl="5" indent="-317500">
              <a:spcBef>
                <a:spcPts val="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6pPr>
            <a:lvl7pPr marL="3200400" lvl="6" indent="-317500">
              <a:spcBef>
                <a:spcPts val="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7pPr>
            <a:lvl8pPr marL="3657600" lvl="7" indent="-317500">
              <a:spcBef>
                <a:spcPts val="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8pPr>
            <a:lvl9pPr marL="4114800" lvl="8" indent="-317500">
              <a:spcBef>
                <a:spcPts val="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5" r:id="rId4"/>
    <p:sldLayoutId id="2147483658" r:id="rId5"/>
    <p:sldLayoutId id="2147483659" r:id="rId6"/>
    <p:sldLayoutId id="2147483660" r:id="rId7"/>
    <p:sldLayoutId id="2147483661" r:id="rId8"/>
    <p:sldLayoutId id="2147483666" r:id="rId9"/>
    <p:sldLayoutId id="2147483672" r:id="rId10"/>
    <p:sldLayoutId id="2147483673" r:id="rId11"/>
    <p:sldLayoutId id="2147483674"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8.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69"/>
        <p:cNvGrpSpPr/>
        <p:nvPr/>
      </p:nvGrpSpPr>
      <p:grpSpPr>
        <a:xfrm>
          <a:off x="0" y="0"/>
          <a:ext cx="0" cy="0"/>
          <a:chOff x="0" y="0"/>
          <a:chExt cx="0" cy="0"/>
        </a:xfrm>
      </p:grpSpPr>
      <p:sp>
        <p:nvSpPr>
          <p:cNvPr id="2571" name="Google Shape;2571;p31"/>
          <p:cNvSpPr/>
          <p:nvPr/>
        </p:nvSpPr>
        <p:spPr>
          <a:xfrm rot="10800000" flipH="1">
            <a:off x="1508163" y="2897907"/>
            <a:ext cx="268754" cy="28901"/>
          </a:xfrm>
          <a:custGeom>
            <a:avLst/>
            <a:gdLst/>
            <a:ahLst/>
            <a:cxnLst/>
            <a:rect l="l" t="t" r="r" b="b"/>
            <a:pathLst>
              <a:path w="9008" h="1435" extrusionOk="0">
                <a:moveTo>
                  <a:pt x="1" y="0"/>
                </a:moveTo>
                <a:lnTo>
                  <a:pt x="1" y="1435"/>
                </a:lnTo>
                <a:lnTo>
                  <a:pt x="9007" y="1435"/>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1"/>
          <p:cNvSpPr/>
          <p:nvPr/>
        </p:nvSpPr>
        <p:spPr>
          <a:xfrm>
            <a:off x="7285900" y="2482149"/>
            <a:ext cx="177148" cy="41725"/>
          </a:xfrm>
          <a:custGeom>
            <a:avLst/>
            <a:gdLst/>
            <a:ahLst/>
            <a:cxnLst/>
            <a:rect l="l" t="t" r="r" b="b"/>
            <a:pathLst>
              <a:path w="2502" h="702" extrusionOk="0">
                <a:moveTo>
                  <a:pt x="0" y="1"/>
                </a:moveTo>
                <a:lnTo>
                  <a:pt x="0" y="701"/>
                </a:lnTo>
                <a:lnTo>
                  <a:pt x="2502" y="701"/>
                </a:lnTo>
                <a:lnTo>
                  <a:pt x="25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1"/>
          <p:cNvSpPr/>
          <p:nvPr/>
        </p:nvSpPr>
        <p:spPr>
          <a:xfrm>
            <a:off x="6518537" y="2552180"/>
            <a:ext cx="115502" cy="32281"/>
          </a:xfrm>
          <a:custGeom>
            <a:avLst/>
            <a:gdLst/>
            <a:ahLst/>
            <a:cxnLst/>
            <a:rect l="l" t="t" r="r" b="b"/>
            <a:pathLst>
              <a:path w="5138" h="1436" extrusionOk="0">
                <a:moveTo>
                  <a:pt x="1" y="1"/>
                </a:moveTo>
                <a:lnTo>
                  <a:pt x="1" y="1435"/>
                </a:lnTo>
                <a:lnTo>
                  <a:pt x="5138" y="1435"/>
                </a:lnTo>
                <a:lnTo>
                  <a:pt x="5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1"/>
          <p:cNvSpPr/>
          <p:nvPr/>
        </p:nvSpPr>
        <p:spPr>
          <a:xfrm>
            <a:off x="6868309" y="3429314"/>
            <a:ext cx="202500" cy="33001"/>
          </a:xfrm>
          <a:custGeom>
            <a:avLst/>
            <a:gdLst/>
            <a:ahLst/>
            <a:cxnLst/>
            <a:rect l="l" t="t" r="r" b="b"/>
            <a:pathLst>
              <a:path w="9008" h="1468" extrusionOk="0">
                <a:moveTo>
                  <a:pt x="1" y="0"/>
                </a:moveTo>
                <a:lnTo>
                  <a:pt x="1" y="1468"/>
                </a:lnTo>
                <a:lnTo>
                  <a:pt x="9007" y="1468"/>
                </a:lnTo>
                <a:lnTo>
                  <a:pt x="9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1"/>
          <p:cNvSpPr/>
          <p:nvPr/>
        </p:nvSpPr>
        <p:spPr>
          <a:xfrm>
            <a:off x="2699026" y="2939580"/>
            <a:ext cx="233231" cy="37306"/>
          </a:xfrm>
          <a:custGeom>
            <a:avLst/>
            <a:gdLst/>
            <a:ahLst/>
            <a:cxnLst/>
            <a:rect l="l" t="t" r="r" b="b"/>
            <a:pathLst>
              <a:path w="8140" h="1302" extrusionOk="0">
                <a:moveTo>
                  <a:pt x="0" y="1"/>
                </a:moveTo>
                <a:lnTo>
                  <a:pt x="0" y="1302"/>
                </a:lnTo>
                <a:lnTo>
                  <a:pt x="8139" y="1302"/>
                </a:lnTo>
                <a:lnTo>
                  <a:pt x="81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1"/>
          <p:cNvSpPr/>
          <p:nvPr/>
        </p:nvSpPr>
        <p:spPr>
          <a:xfrm>
            <a:off x="1515750" y="2097111"/>
            <a:ext cx="465489" cy="74582"/>
          </a:xfrm>
          <a:custGeom>
            <a:avLst/>
            <a:gdLst/>
            <a:ahLst/>
            <a:cxnLst/>
            <a:rect l="l" t="t" r="r" b="b"/>
            <a:pathLst>
              <a:path w="16246" h="2603" extrusionOk="0">
                <a:moveTo>
                  <a:pt x="1" y="1"/>
                </a:moveTo>
                <a:lnTo>
                  <a:pt x="1" y="2603"/>
                </a:lnTo>
                <a:lnTo>
                  <a:pt x="16246" y="2603"/>
                </a:lnTo>
                <a:lnTo>
                  <a:pt x="16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1"/>
          <p:cNvSpPr/>
          <p:nvPr/>
        </p:nvSpPr>
        <p:spPr>
          <a:xfrm>
            <a:off x="5126063" y="3384133"/>
            <a:ext cx="71717" cy="20085"/>
          </a:xfrm>
          <a:custGeom>
            <a:avLst/>
            <a:gdLst/>
            <a:ahLst/>
            <a:cxnLst/>
            <a:rect l="l" t="t" r="r" b="b"/>
            <a:pathLst>
              <a:path w="2503" h="701" extrusionOk="0">
                <a:moveTo>
                  <a:pt x="1" y="1"/>
                </a:moveTo>
                <a:lnTo>
                  <a:pt x="1" y="701"/>
                </a:lnTo>
                <a:lnTo>
                  <a:pt x="2502" y="701"/>
                </a:lnTo>
                <a:lnTo>
                  <a:pt x="25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1"/>
          <p:cNvSpPr/>
          <p:nvPr/>
        </p:nvSpPr>
        <p:spPr>
          <a:xfrm>
            <a:off x="4411150" y="3119196"/>
            <a:ext cx="132890" cy="37306"/>
          </a:xfrm>
          <a:custGeom>
            <a:avLst/>
            <a:gdLst/>
            <a:ahLst/>
            <a:cxnLst/>
            <a:rect l="l" t="t" r="r" b="b"/>
            <a:pathLst>
              <a:path w="4638" h="1302" extrusionOk="0">
                <a:moveTo>
                  <a:pt x="1" y="0"/>
                </a:moveTo>
                <a:lnTo>
                  <a:pt x="1" y="1301"/>
                </a:lnTo>
                <a:lnTo>
                  <a:pt x="4637" y="1301"/>
                </a:lnTo>
                <a:lnTo>
                  <a:pt x="4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1"/>
          <p:cNvSpPr/>
          <p:nvPr/>
        </p:nvSpPr>
        <p:spPr>
          <a:xfrm>
            <a:off x="5126063" y="3118957"/>
            <a:ext cx="116644" cy="32521"/>
          </a:xfrm>
          <a:custGeom>
            <a:avLst/>
            <a:gdLst/>
            <a:ahLst/>
            <a:cxnLst/>
            <a:rect l="l" t="t" r="r" b="b"/>
            <a:pathLst>
              <a:path w="4071" h="1135" extrusionOk="0">
                <a:moveTo>
                  <a:pt x="1" y="0"/>
                </a:moveTo>
                <a:lnTo>
                  <a:pt x="1"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1"/>
          <p:cNvSpPr/>
          <p:nvPr/>
        </p:nvSpPr>
        <p:spPr>
          <a:xfrm>
            <a:off x="7316148" y="3138094"/>
            <a:ext cx="116644" cy="33495"/>
          </a:xfrm>
          <a:custGeom>
            <a:avLst/>
            <a:gdLst/>
            <a:ahLst/>
            <a:cxnLst/>
            <a:rect l="l" t="t" r="r" b="b"/>
            <a:pathLst>
              <a:path w="4071" h="1169" extrusionOk="0">
                <a:moveTo>
                  <a:pt x="1" y="1"/>
                </a:moveTo>
                <a:lnTo>
                  <a:pt x="1" y="1168"/>
                </a:lnTo>
                <a:lnTo>
                  <a:pt x="4070" y="1168"/>
                </a:lnTo>
                <a:lnTo>
                  <a:pt x="40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1"/>
          <p:cNvSpPr/>
          <p:nvPr/>
        </p:nvSpPr>
        <p:spPr>
          <a:xfrm>
            <a:off x="3163382" y="1713596"/>
            <a:ext cx="1216728" cy="32521"/>
          </a:xfrm>
          <a:custGeom>
            <a:avLst/>
            <a:gdLst/>
            <a:ahLst/>
            <a:cxnLst/>
            <a:rect l="l" t="t" r="r" b="b"/>
            <a:pathLst>
              <a:path w="42465" h="1135" extrusionOk="0">
                <a:moveTo>
                  <a:pt x="1" y="0"/>
                </a:moveTo>
                <a:lnTo>
                  <a:pt x="1" y="1134"/>
                </a:lnTo>
                <a:lnTo>
                  <a:pt x="42464" y="1134"/>
                </a:lnTo>
                <a:lnTo>
                  <a:pt x="424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1"/>
          <p:cNvSpPr/>
          <p:nvPr/>
        </p:nvSpPr>
        <p:spPr>
          <a:xfrm>
            <a:off x="4197124" y="1417124"/>
            <a:ext cx="129996" cy="61202"/>
          </a:xfrm>
          <a:custGeom>
            <a:avLst/>
            <a:gdLst/>
            <a:ahLst/>
            <a:cxnLst/>
            <a:rect l="l" t="t" r="r" b="b"/>
            <a:pathLst>
              <a:path w="4537" h="2136" extrusionOk="0">
                <a:moveTo>
                  <a:pt x="0" y="1"/>
                </a:moveTo>
                <a:lnTo>
                  <a:pt x="0" y="2136"/>
                </a:lnTo>
                <a:lnTo>
                  <a:pt x="4537" y="2136"/>
                </a:lnTo>
                <a:lnTo>
                  <a:pt x="4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1"/>
          <p:cNvSpPr/>
          <p:nvPr/>
        </p:nvSpPr>
        <p:spPr>
          <a:xfrm>
            <a:off x="3533792" y="1047355"/>
            <a:ext cx="305865" cy="52604"/>
          </a:xfrm>
          <a:custGeom>
            <a:avLst/>
            <a:gdLst/>
            <a:ahLst/>
            <a:cxnLst/>
            <a:rect l="l" t="t" r="r" b="b"/>
            <a:pathLst>
              <a:path w="10675" h="3070" extrusionOk="0">
                <a:moveTo>
                  <a:pt x="0" y="1"/>
                </a:moveTo>
                <a:lnTo>
                  <a:pt x="0" y="3070"/>
                </a:lnTo>
                <a:lnTo>
                  <a:pt x="10674" y="3070"/>
                </a:lnTo>
                <a:lnTo>
                  <a:pt x="106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1"/>
          <p:cNvSpPr/>
          <p:nvPr/>
        </p:nvSpPr>
        <p:spPr>
          <a:xfrm>
            <a:off x="4872593" y="1754887"/>
            <a:ext cx="113779" cy="53552"/>
          </a:xfrm>
          <a:custGeom>
            <a:avLst/>
            <a:gdLst/>
            <a:ahLst/>
            <a:cxnLst/>
            <a:rect l="l" t="t" r="r" b="b"/>
            <a:pathLst>
              <a:path w="3971" h="1869" extrusionOk="0">
                <a:moveTo>
                  <a:pt x="1" y="1"/>
                </a:moveTo>
                <a:lnTo>
                  <a:pt x="1" y="1869"/>
                </a:lnTo>
                <a:lnTo>
                  <a:pt x="3970" y="1869"/>
                </a:lnTo>
                <a:lnTo>
                  <a:pt x="39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1"/>
          <p:cNvSpPr/>
          <p:nvPr/>
        </p:nvSpPr>
        <p:spPr>
          <a:xfrm>
            <a:off x="4382445" y="1857148"/>
            <a:ext cx="69826" cy="19169"/>
          </a:xfrm>
          <a:custGeom>
            <a:avLst/>
            <a:gdLst/>
            <a:ahLst/>
            <a:cxnLst/>
            <a:rect l="l" t="t" r="r" b="b"/>
            <a:pathLst>
              <a:path w="2437" h="669" extrusionOk="0">
                <a:moveTo>
                  <a:pt x="1" y="1"/>
                </a:moveTo>
                <a:lnTo>
                  <a:pt x="1" y="668"/>
                </a:lnTo>
                <a:lnTo>
                  <a:pt x="2436" y="668"/>
                </a:lnTo>
                <a:lnTo>
                  <a:pt x="2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1"/>
          <p:cNvSpPr/>
          <p:nvPr/>
        </p:nvSpPr>
        <p:spPr>
          <a:xfrm>
            <a:off x="4234869" y="2008242"/>
            <a:ext cx="113779" cy="31575"/>
          </a:xfrm>
          <a:custGeom>
            <a:avLst/>
            <a:gdLst/>
            <a:ahLst/>
            <a:cxnLst/>
            <a:rect l="l" t="t" r="r" b="b"/>
            <a:pathLst>
              <a:path w="3971" h="1102" extrusionOk="0">
                <a:moveTo>
                  <a:pt x="1" y="1"/>
                </a:moveTo>
                <a:lnTo>
                  <a:pt x="1" y="1102"/>
                </a:lnTo>
                <a:lnTo>
                  <a:pt x="3970" y="1102"/>
                </a:lnTo>
                <a:lnTo>
                  <a:pt x="39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1"/>
          <p:cNvSpPr/>
          <p:nvPr/>
        </p:nvSpPr>
        <p:spPr>
          <a:xfrm>
            <a:off x="4406992" y="2265441"/>
            <a:ext cx="125211" cy="20114"/>
          </a:xfrm>
          <a:custGeom>
            <a:avLst/>
            <a:gdLst/>
            <a:ahLst/>
            <a:cxnLst/>
            <a:rect l="l" t="t" r="r" b="b"/>
            <a:pathLst>
              <a:path w="4370" h="702" extrusionOk="0">
                <a:moveTo>
                  <a:pt x="0" y="1"/>
                </a:moveTo>
                <a:lnTo>
                  <a:pt x="0" y="701"/>
                </a:lnTo>
                <a:lnTo>
                  <a:pt x="4370" y="701"/>
                </a:lnTo>
                <a:lnTo>
                  <a:pt x="4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1"/>
          <p:cNvSpPr/>
          <p:nvPr/>
        </p:nvSpPr>
        <p:spPr>
          <a:xfrm>
            <a:off x="6868299" y="1362651"/>
            <a:ext cx="550558" cy="53552"/>
          </a:xfrm>
          <a:custGeom>
            <a:avLst/>
            <a:gdLst/>
            <a:ahLst/>
            <a:cxnLst/>
            <a:rect l="l" t="t" r="r" b="b"/>
            <a:pathLst>
              <a:path w="19215" h="1869" extrusionOk="0">
                <a:moveTo>
                  <a:pt x="1" y="1"/>
                </a:moveTo>
                <a:lnTo>
                  <a:pt x="1" y="1869"/>
                </a:lnTo>
                <a:lnTo>
                  <a:pt x="19215" y="1869"/>
                </a:lnTo>
                <a:lnTo>
                  <a:pt x="192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1"/>
          <p:cNvSpPr/>
          <p:nvPr/>
        </p:nvSpPr>
        <p:spPr>
          <a:xfrm>
            <a:off x="5312475" y="1389450"/>
            <a:ext cx="364650" cy="41127"/>
          </a:xfrm>
          <a:custGeom>
            <a:avLst/>
            <a:gdLst/>
            <a:ahLst/>
            <a:cxnLst/>
            <a:rect l="l" t="t" r="r" b="b"/>
            <a:pathLst>
              <a:path w="16279" h="2603" extrusionOk="0">
                <a:moveTo>
                  <a:pt x="1" y="1"/>
                </a:moveTo>
                <a:lnTo>
                  <a:pt x="1" y="2602"/>
                </a:lnTo>
                <a:lnTo>
                  <a:pt x="16279" y="2602"/>
                </a:lnTo>
                <a:lnTo>
                  <a:pt x="162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1"/>
          <p:cNvSpPr/>
          <p:nvPr/>
        </p:nvSpPr>
        <p:spPr>
          <a:xfrm>
            <a:off x="2547825" y="1391790"/>
            <a:ext cx="709207" cy="41148"/>
          </a:xfrm>
          <a:custGeom>
            <a:avLst/>
            <a:gdLst/>
            <a:ahLst/>
            <a:cxnLst/>
            <a:rect l="l" t="t" r="r" b="b"/>
            <a:pathLst>
              <a:path w="24752" h="2236" extrusionOk="0">
                <a:moveTo>
                  <a:pt x="0" y="0"/>
                </a:moveTo>
                <a:lnTo>
                  <a:pt x="0" y="2235"/>
                </a:lnTo>
                <a:lnTo>
                  <a:pt x="24751" y="2235"/>
                </a:lnTo>
                <a:lnTo>
                  <a:pt x="24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1"/>
          <p:cNvSpPr/>
          <p:nvPr/>
        </p:nvSpPr>
        <p:spPr>
          <a:xfrm>
            <a:off x="2658879" y="3194256"/>
            <a:ext cx="313516" cy="53552"/>
          </a:xfrm>
          <a:custGeom>
            <a:avLst/>
            <a:gdLst/>
            <a:ahLst/>
            <a:cxnLst/>
            <a:rect l="l" t="t" r="r" b="b"/>
            <a:pathLst>
              <a:path w="10942" h="1869" extrusionOk="0">
                <a:moveTo>
                  <a:pt x="1" y="0"/>
                </a:moveTo>
                <a:lnTo>
                  <a:pt x="1" y="1868"/>
                </a:lnTo>
                <a:lnTo>
                  <a:pt x="10942" y="1868"/>
                </a:lnTo>
                <a:lnTo>
                  <a:pt x="10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1"/>
          <p:cNvSpPr/>
          <p:nvPr/>
        </p:nvSpPr>
        <p:spPr>
          <a:xfrm>
            <a:off x="2906775" y="2299536"/>
            <a:ext cx="147217" cy="41116"/>
          </a:xfrm>
          <a:custGeom>
            <a:avLst/>
            <a:gdLst/>
            <a:ahLst/>
            <a:cxnLst/>
            <a:rect l="l" t="t" r="r" b="b"/>
            <a:pathLst>
              <a:path w="5138" h="1435" extrusionOk="0">
                <a:moveTo>
                  <a:pt x="0" y="1"/>
                </a:moveTo>
                <a:lnTo>
                  <a:pt x="0" y="1435"/>
                </a:lnTo>
                <a:lnTo>
                  <a:pt x="5137" y="1435"/>
                </a:lnTo>
                <a:lnTo>
                  <a:pt x="51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1"/>
          <p:cNvSpPr/>
          <p:nvPr/>
        </p:nvSpPr>
        <p:spPr>
          <a:xfrm>
            <a:off x="2001200" y="2699727"/>
            <a:ext cx="186345" cy="60399"/>
          </a:xfrm>
          <a:custGeom>
            <a:avLst/>
            <a:gdLst/>
            <a:ahLst/>
            <a:cxnLst/>
            <a:rect l="l" t="t" r="r" b="b"/>
            <a:pathLst>
              <a:path w="4070" h="1135" extrusionOk="0">
                <a:moveTo>
                  <a:pt x="0" y="0"/>
                </a:moveTo>
                <a:lnTo>
                  <a:pt x="0"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1"/>
          <p:cNvSpPr/>
          <p:nvPr/>
        </p:nvSpPr>
        <p:spPr>
          <a:xfrm>
            <a:off x="1693923" y="2502652"/>
            <a:ext cx="116616" cy="32521"/>
          </a:xfrm>
          <a:custGeom>
            <a:avLst/>
            <a:gdLst/>
            <a:ahLst/>
            <a:cxnLst/>
            <a:rect l="l" t="t" r="r" b="b"/>
            <a:pathLst>
              <a:path w="4070" h="1135" extrusionOk="0">
                <a:moveTo>
                  <a:pt x="0" y="1"/>
                </a:moveTo>
                <a:lnTo>
                  <a:pt x="0" y="1135"/>
                </a:lnTo>
                <a:lnTo>
                  <a:pt x="4070" y="1135"/>
                </a:lnTo>
                <a:lnTo>
                  <a:pt x="40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1"/>
          <p:cNvSpPr/>
          <p:nvPr/>
        </p:nvSpPr>
        <p:spPr>
          <a:xfrm>
            <a:off x="2625789" y="2175785"/>
            <a:ext cx="116616" cy="33466"/>
          </a:xfrm>
          <a:custGeom>
            <a:avLst/>
            <a:gdLst/>
            <a:ahLst/>
            <a:cxnLst/>
            <a:rect l="l" t="t" r="r" b="b"/>
            <a:pathLst>
              <a:path w="4070" h="1168" extrusionOk="0">
                <a:moveTo>
                  <a:pt x="0" y="0"/>
                </a:moveTo>
                <a:lnTo>
                  <a:pt x="0" y="1168"/>
                </a:lnTo>
                <a:lnTo>
                  <a:pt x="4070" y="1168"/>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1"/>
          <p:cNvSpPr/>
          <p:nvPr/>
        </p:nvSpPr>
        <p:spPr>
          <a:xfrm>
            <a:off x="5435342" y="2324646"/>
            <a:ext cx="313526" cy="35250"/>
          </a:xfrm>
          <a:custGeom>
            <a:avLst/>
            <a:gdLst/>
            <a:ahLst/>
            <a:cxnLst/>
            <a:rect l="l" t="t" r="r" b="b"/>
            <a:pathLst>
              <a:path w="2502" h="701" extrusionOk="0">
                <a:moveTo>
                  <a:pt x="0" y="0"/>
                </a:moveTo>
                <a:lnTo>
                  <a:pt x="0" y="701"/>
                </a:lnTo>
                <a:lnTo>
                  <a:pt x="2502" y="701"/>
                </a:lnTo>
                <a:lnTo>
                  <a:pt x="2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1"/>
          <p:cNvSpPr/>
          <p:nvPr/>
        </p:nvSpPr>
        <p:spPr>
          <a:xfrm>
            <a:off x="1781399" y="3078917"/>
            <a:ext cx="129998" cy="50575"/>
          </a:xfrm>
          <a:custGeom>
            <a:avLst/>
            <a:gdLst/>
            <a:ahLst/>
            <a:cxnLst/>
            <a:rect l="l" t="t" r="r" b="b"/>
            <a:pathLst>
              <a:path w="2502" h="701" extrusionOk="0">
                <a:moveTo>
                  <a:pt x="0" y="0"/>
                </a:moveTo>
                <a:lnTo>
                  <a:pt x="0" y="701"/>
                </a:lnTo>
                <a:lnTo>
                  <a:pt x="2502" y="701"/>
                </a:lnTo>
                <a:lnTo>
                  <a:pt x="2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1"/>
          <p:cNvSpPr/>
          <p:nvPr/>
        </p:nvSpPr>
        <p:spPr>
          <a:xfrm>
            <a:off x="2537392" y="3556072"/>
            <a:ext cx="131916" cy="37306"/>
          </a:xfrm>
          <a:custGeom>
            <a:avLst/>
            <a:gdLst/>
            <a:ahLst/>
            <a:cxnLst/>
            <a:rect l="l" t="t" r="r" b="b"/>
            <a:pathLst>
              <a:path w="4604" h="1302" extrusionOk="0">
                <a:moveTo>
                  <a:pt x="0" y="1"/>
                </a:moveTo>
                <a:lnTo>
                  <a:pt x="0" y="1301"/>
                </a:lnTo>
                <a:lnTo>
                  <a:pt x="4604" y="1301"/>
                </a:lnTo>
                <a:lnTo>
                  <a:pt x="46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1"/>
          <p:cNvSpPr/>
          <p:nvPr/>
        </p:nvSpPr>
        <p:spPr>
          <a:xfrm>
            <a:off x="3248417" y="3379409"/>
            <a:ext cx="146271" cy="41145"/>
          </a:xfrm>
          <a:custGeom>
            <a:avLst/>
            <a:gdLst/>
            <a:ahLst/>
            <a:cxnLst/>
            <a:rect l="l" t="t" r="r" b="b"/>
            <a:pathLst>
              <a:path w="5105" h="1436" extrusionOk="0">
                <a:moveTo>
                  <a:pt x="1" y="1"/>
                </a:moveTo>
                <a:lnTo>
                  <a:pt x="1" y="1435"/>
                </a:lnTo>
                <a:lnTo>
                  <a:pt x="5104" y="1435"/>
                </a:lnTo>
                <a:lnTo>
                  <a:pt x="51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1"/>
          <p:cNvSpPr/>
          <p:nvPr/>
        </p:nvSpPr>
        <p:spPr>
          <a:xfrm>
            <a:off x="3053995" y="3610700"/>
            <a:ext cx="219900" cy="32501"/>
          </a:xfrm>
          <a:custGeom>
            <a:avLst/>
            <a:gdLst/>
            <a:ahLst/>
            <a:cxnLst/>
            <a:rect l="l" t="t" r="r" b="b"/>
            <a:pathLst>
              <a:path w="4103" h="1135" extrusionOk="0">
                <a:moveTo>
                  <a:pt x="0" y="0"/>
                </a:moveTo>
                <a:lnTo>
                  <a:pt x="0" y="1134"/>
                </a:lnTo>
                <a:lnTo>
                  <a:pt x="4103" y="1134"/>
                </a:lnTo>
                <a:lnTo>
                  <a:pt x="41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1"/>
          <p:cNvSpPr/>
          <p:nvPr/>
        </p:nvSpPr>
        <p:spPr>
          <a:xfrm>
            <a:off x="6483120" y="3072129"/>
            <a:ext cx="186347" cy="29885"/>
          </a:xfrm>
          <a:custGeom>
            <a:avLst/>
            <a:gdLst/>
            <a:ahLst/>
            <a:cxnLst/>
            <a:rect l="l" t="t" r="r" b="b"/>
            <a:pathLst>
              <a:path w="4371" h="701" extrusionOk="0">
                <a:moveTo>
                  <a:pt x="1" y="0"/>
                </a:moveTo>
                <a:lnTo>
                  <a:pt x="1" y="701"/>
                </a:lnTo>
                <a:lnTo>
                  <a:pt x="4370" y="701"/>
                </a:lnTo>
                <a:lnTo>
                  <a:pt x="43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1"/>
          <p:cNvSpPr/>
          <p:nvPr/>
        </p:nvSpPr>
        <p:spPr>
          <a:xfrm>
            <a:off x="4090828" y="3390278"/>
            <a:ext cx="145182" cy="23640"/>
          </a:xfrm>
          <a:custGeom>
            <a:avLst/>
            <a:gdLst/>
            <a:ahLst/>
            <a:cxnLst/>
            <a:rect l="l" t="t" r="r" b="b"/>
            <a:pathLst>
              <a:path w="7173" h="1168" extrusionOk="0">
                <a:moveTo>
                  <a:pt x="1" y="0"/>
                </a:moveTo>
                <a:lnTo>
                  <a:pt x="1" y="1168"/>
                </a:lnTo>
                <a:lnTo>
                  <a:pt x="7172" y="1168"/>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1"/>
          <p:cNvSpPr/>
          <p:nvPr/>
        </p:nvSpPr>
        <p:spPr>
          <a:xfrm>
            <a:off x="2425820" y="2838242"/>
            <a:ext cx="103993" cy="29044"/>
          </a:xfrm>
          <a:custGeom>
            <a:avLst/>
            <a:gdLst/>
            <a:ahLst/>
            <a:cxnLst/>
            <a:rect l="l" t="t" r="r" b="b"/>
            <a:pathLst>
              <a:path w="5138" h="1435" extrusionOk="0">
                <a:moveTo>
                  <a:pt x="1" y="1"/>
                </a:moveTo>
                <a:lnTo>
                  <a:pt x="1" y="1435"/>
                </a:lnTo>
                <a:lnTo>
                  <a:pt x="5138" y="1435"/>
                </a:lnTo>
                <a:lnTo>
                  <a:pt x="5138"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1"/>
          <p:cNvSpPr/>
          <p:nvPr/>
        </p:nvSpPr>
        <p:spPr>
          <a:xfrm>
            <a:off x="4840255" y="2728443"/>
            <a:ext cx="82377" cy="22972"/>
          </a:xfrm>
          <a:custGeom>
            <a:avLst/>
            <a:gdLst/>
            <a:ahLst/>
            <a:cxnLst/>
            <a:rect l="l" t="t" r="r" b="b"/>
            <a:pathLst>
              <a:path w="4070" h="1135" extrusionOk="0">
                <a:moveTo>
                  <a:pt x="0" y="0"/>
                </a:moveTo>
                <a:lnTo>
                  <a:pt x="0"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1"/>
          <p:cNvSpPr/>
          <p:nvPr/>
        </p:nvSpPr>
        <p:spPr>
          <a:xfrm>
            <a:off x="5208886" y="2479976"/>
            <a:ext cx="121842" cy="29065"/>
          </a:xfrm>
          <a:custGeom>
            <a:avLst/>
            <a:gdLst/>
            <a:ahLst/>
            <a:cxnLst/>
            <a:rect l="l" t="t" r="r" b="b"/>
            <a:pathLst>
              <a:path w="9007" h="1436" extrusionOk="0">
                <a:moveTo>
                  <a:pt x="0" y="1"/>
                </a:moveTo>
                <a:lnTo>
                  <a:pt x="0" y="1435"/>
                </a:lnTo>
                <a:lnTo>
                  <a:pt x="9007" y="1435"/>
                </a:lnTo>
                <a:lnTo>
                  <a:pt x="9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1"/>
          <p:cNvSpPr/>
          <p:nvPr/>
        </p:nvSpPr>
        <p:spPr>
          <a:xfrm>
            <a:off x="6527537" y="3589688"/>
            <a:ext cx="233224" cy="38800"/>
          </a:xfrm>
          <a:custGeom>
            <a:avLst/>
            <a:gdLst/>
            <a:ahLst/>
            <a:cxnLst/>
            <a:rect l="l" t="t" r="r" b="b"/>
            <a:pathLst>
              <a:path w="5004" h="2303" extrusionOk="0">
                <a:moveTo>
                  <a:pt x="0" y="1"/>
                </a:moveTo>
                <a:lnTo>
                  <a:pt x="0" y="2302"/>
                </a:lnTo>
                <a:lnTo>
                  <a:pt x="5004" y="2302"/>
                </a:lnTo>
                <a:lnTo>
                  <a:pt x="5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1"/>
          <p:cNvSpPr/>
          <p:nvPr/>
        </p:nvSpPr>
        <p:spPr>
          <a:xfrm>
            <a:off x="3179729" y="2240808"/>
            <a:ext cx="118072" cy="18963"/>
          </a:xfrm>
          <a:custGeom>
            <a:avLst/>
            <a:gdLst/>
            <a:ahLst/>
            <a:cxnLst/>
            <a:rect l="l" t="t" r="r" b="b"/>
            <a:pathLst>
              <a:path w="4371" h="702" extrusionOk="0">
                <a:moveTo>
                  <a:pt x="0" y="1"/>
                </a:moveTo>
                <a:lnTo>
                  <a:pt x="0" y="701"/>
                </a:lnTo>
                <a:lnTo>
                  <a:pt x="4370" y="701"/>
                </a:lnTo>
                <a:lnTo>
                  <a:pt x="43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1"/>
          <p:cNvSpPr/>
          <p:nvPr/>
        </p:nvSpPr>
        <p:spPr>
          <a:xfrm>
            <a:off x="2071954" y="2400451"/>
            <a:ext cx="219909" cy="35143"/>
          </a:xfrm>
          <a:custGeom>
            <a:avLst/>
            <a:gdLst/>
            <a:ahLst/>
            <a:cxnLst/>
            <a:rect l="l" t="t" r="r" b="b"/>
            <a:pathLst>
              <a:path w="8141" h="1301" extrusionOk="0">
                <a:moveTo>
                  <a:pt x="1" y="0"/>
                </a:moveTo>
                <a:lnTo>
                  <a:pt x="1" y="1301"/>
                </a:lnTo>
                <a:lnTo>
                  <a:pt x="8140" y="1301"/>
                </a:lnTo>
                <a:lnTo>
                  <a:pt x="81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1"/>
          <p:cNvSpPr/>
          <p:nvPr/>
        </p:nvSpPr>
        <p:spPr>
          <a:xfrm>
            <a:off x="5859833" y="1343191"/>
            <a:ext cx="667722" cy="60400"/>
          </a:xfrm>
          <a:custGeom>
            <a:avLst/>
            <a:gdLst/>
            <a:ahLst/>
            <a:cxnLst/>
            <a:rect l="l" t="t" r="r" b="b"/>
            <a:pathLst>
              <a:path w="24719" h="2236" extrusionOk="0">
                <a:moveTo>
                  <a:pt x="1" y="0"/>
                </a:moveTo>
                <a:lnTo>
                  <a:pt x="1" y="2235"/>
                </a:lnTo>
                <a:lnTo>
                  <a:pt x="24719" y="2235"/>
                </a:lnTo>
                <a:lnTo>
                  <a:pt x="24719"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1"/>
          <p:cNvSpPr/>
          <p:nvPr/>
        </p:nvSpPr>
        <p:spPr>
          <a:xfrm>
            <a:off x="5011460" y="2270790"/>
            <a:ext cx="125284" cy="35170"/>
          </a:xfrm>
          <a:custGeom>
            <a:avLst/>
            <a:gdLst/>
            <a:ahLst/>
            <a:cxnLst/>
            <a:rect l="l" t="t" r="r" b="b"/>
            <a:pathLst>
              <a:path w="4638" h="1302" extrusionOk="0">
                <a:moveTo>
                  <a:pt x="0" y="1"/>
                </a:moveTo>
                <a:lnTo>
                  <a:pt x="0" y="1301"/>
                </a:lnTo>
                <a:lnTo>
                  <a:pt x="4637" y="1301"/>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1"/>
          <p:cNvSpPr/>
          <p:nvPr/>
        </p:nvSpPr>
        <p:spPr>
          <a:xfrm>
            <a:off x="5572167" y="2580165"/>
            <a:ext cx="125272" cy="49582"/>
          </a:xfrm>
          <a:custGeom>
            <a:avLst/>
            <a:gdLst/>
            <a:ahLst/>
            <a:cxnLst/>
            <a:rect l="l" t="t" r="r" b="b"/>
            <a:pathLst>
              <a:path w="4638" h="2936" extrusionOk="0">
                <a:moveTo>
                  <a:pt x="0" y="1"/>
                </a:moveTo>
                <a:lnTo>
                  <a:pt x="0" y="2936"/>
                </a:lnTo>
                <a:lnTo>
                  <a:pt x="4637" y="2936"/>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1"/>
          <p:cNvSpPr/>
          <p:nvPr/>
        </p:nvSpPr>
        <p:spPr>
          <a:xfrm>
            <a:off x="5473574" y="3090350"/>
            <a:ext cx="125269" cy="55879"/>
          </a:xfrm>
          <a:custGeom>
            <a:avLst/>
            <a:gdLst/>
            <a:ahLst/>
            <a:cxnLst/>
            <a:rect l="l" t="t" r="r" b="b"/>
            <a:pathLst>
              <a:path w="4637" h="2936" extrusionOk="0">
                <a:moveTo>
                  <a:pt x="0" y="0"/>
                </a:moveTo>
                <a:lnTo>
                  <a:pt x="0" y="2935"/>
                </a:lnTo>
                <a:lnTo>
                  <a:pt x="4637" y="2935"/>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1"/>
          <p:cNvSpPr/>
          <p:nvPr/>
        </p:nvSpPr>
        <p:spPr>
          <a:xfrm>
            <a:off x="3773648" y="1853602"/>
            <a:ext cx="118963" cy="18936"/>
          </a:xfrm>
          <a:custGeom>
            <a:avLst/>
            <a:gdLst/>
            <a:ahLst/>
            <a:cxnLst/>
            <a:rect l="l" t="t" r="r" b="b"/>
            <a:pathLst>
              <a:path w="4404" h="701" extrusionOk="0">
                <a:moveTo>
                  <a:pt x="0" y="0"/>
                </a:moveTo>
                <a:lnTo>
                  <a:pt x="0" y="701"/>
                </a:lnTo>
                <a:lnTo>
                  <a:pt x="4403" y="701"/>
                </a:lnTo>
                <a:lnTo>
                  <a:pt x="4403"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1"/>
          <p:cNvSpPr/>
          <p:nvPr/>
        </p:nvSpPr>
        <p:spPr>
          <a:xfrm>
            <a:off x="6809274" y="2646691"/>
            <a:ext cx="668613" cy="61291"/>
          </a:xfrm>
          <a:custGeom>
            <a:avLst/>
            <a:gdLst/>
            <a:ahLst/>
            <a:cxnLst/>
            <a:rect l="l" t="t" r="r" b="b"/>
            <a:pathLst>
              <a:path w="24752" h="2269" extrusionOk="0">
                <a:moveTo>
                  <a:pt x="1" y="1"/>
                </a:moveTo>
                <a:lnTo>
                  <a:pt x="1" y="2269"/>
                </a:lnTo>
                <a:lnTo>
                  <a:pt x="24752" y="2269"/>
                </a:lnTo>
                <a:lnTo>
                  <a:pt x="2475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1"/>
          <p:cNvSpPr/>
          <p:nvPr/>
        </p:nvSpPr>
        <p:spPr>
          <a:xfrm rot="10800000" flipH="1">
            <a:off x="1637675" y="1466929"/>
            <a:ext cx="612752" cy="30649"/>
          </a:xfrm>
          <a:custGeom>
            <a:avLst/>
            <a:gdLst/>
            <a:ahLst/>
            <a:cxnLst/>
            <a:rect l="l" t="t" r="r" b="b"/>
            <a:pathLst>
              <a:path w="22684" h="702" extrusionOk="0">
                <a:moveTo>
                  <a:pt x="1" y="1"/>
                </a:moveTo>
                <a:lnTo>
                  <a:pt x="1" y="701"/>
                </a:lnTo>
                <a:lnTo>
                  <a:pt x="22683" y="701"/>
                </a:lnTo>
                <a:lnTo>
                  <a:pt x="22683"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1"/>
          <p:cNvSpPr/>
          <p:nvPr/>
        </p:nvSpPr>
        <p:spPr>
          <a:xfrm>
            <a:off x="2205789" y="1742873"/>
            <a:ext cx="66721" cy="18963"/>
          </a:xfrm>
          <a:custGeom>
            <a:avLst/>
            <a:gdLst/>
            <a:ahLst/>
            <a:cxnLst/>
            <a:rect l="l" t="t" r="r" b="b"/>
            <a:pathLst>
              <a:path w="2470" h="702" extrusionOk="0">
                <a:moveTo>
                  <a:pt x="1" y="1"/>
                </a:moveTo>
                <a:lnTo>
                  <a:pt x="1" y="701"/>
                </a:lnTo>
                <a:lnTo>
                  <a:pt x="2469" y="701"/>
                </a:lnTo>
                <a:lnTo>
                  <a:pt x="2469"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1"/>
          <p:cNvSpPr/>
          <p:nvPr/>
        </p:nvSpPr>
        <p:spPr>
          <a:xfrm>
            <a:off x="2063433" y="1932095"/>
            <a:ext cx="67612" cy="18963"/>
          </a:xfrm>
          <a:custGeom>
            <a:avLst/>
            <a:gdLst/>
            <a:ahLst/>
            <a:cxnLst/>
            <a:rect l="l" t="t" r="r" b="b"/>
            <a:pathLst>
              <a:path w="2503"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1"/>
          <p:cNvSpPr/>
          <p:nvPr/>
        </p:nvSpPr>
        <p:spPr>
          <a:xfrm>
            <a:off x="2371591" y="1859108"/>
            <a:ext cx="125284" cy="35170"/>
          </a:xfrm>
          <a:custGeom>
            <a:avLst/>
            <a:gdLst/>
            <a:ahLst/>
            <a:cxnLst/>
            <a:rect l="l" t="t" r="r" b="b"/>
            <a:pathLst>
              <a:path w="4638" h="1302" extrusionOk="0">
                <a:moveTo>
                  <a:pt x="1" y="1"/>
                </a:moveTo>
                <a:lnTo>
                  <a:pt x="1" y="1302"/>
                </a:lnTo>
                <a:lnTo>
                  <a:pt x="4637" y="1302"/>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1"/>
          <p:cNvSpPr/>
          <p:nvPr/>
        </p:nvSpPr>
        <p:spPr>
          <a:xfrm>
            <a:off x="2856012" y="1596111"/>
            <a:ext cx="248754" cy="38779"/>
          </a:xfrm>
          <a:custGeom>
            <a:avLst/>
            <a:gdLst/>
            <a:ahLst/>
            <a:cxnLst/>
            <a:rect l="l" t="t" r="r" b="b"/>
            <a:pathLst>
              <a:path w="9208" h="2569" extrusionOk="0">
                <a:moveTo>
                  <a:pt x="1" y="0"/>
                </a:moveTo>
                <a:lnTo>
                  <a:pt x="1" y="2569"/>
                </a:lnTo>
                <a:lnTo>
                  <a:pt x="9207" y="2569"/>
                </a:lnTo>
                <a:lnTo>
                  <a:pt x="920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1"/>
          <p:cNvSpPr/>
          <p:nvPr/>
        </p:nvSpPr>
        <p:spPr>
          <a:xfrm>
            <a:off x="5203636" y="1795142"/>
            <a:ext cx="67585" cy="18963"/>
          </a:xfrm>
          <a:custGeom>
            <a:avLst/>
            <a:gdLst/>
            <a:ahLst/>
            <a:cxnLst/>
            <a:rect l="l" t="t" r="r" b="b"/>
            <a:pathLst>
              <a:path w="2502"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1"/>
          <p:cNvSpPr/>
          <p:nvPr/>
        </p:nvSpPr>
        <p:spPr>
          <a:xfrm>
            <a:off x="4816950" y="1123650"/>
            <a:ext cx="219901" cy="33050"/>
          </a:xfrm>
          <a:custGeom>
            <a:avLst/>
            <a:gdLst/>
            <a:ahLst/>
            <a:cxnLst/>
            <a:rect l="l" t="t" r="r" b="b"/>
            <a:pathLst>
              <a:path w="2503" h="702" extrusionOk="0">
                <a:moveTo>
                  <a:pt x="0" y="1"/>
                </a:moveTo>
                <a:lnTo>
                  <a:pt x="0" y="701"/>
                </a:lnTo>
                <a:lnTo>
                  <a:pt x="2502" y="701"/>
                </a:lnTo>
                <a:lnTo>
                  <a:pt x="250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1"/>
          <p:cNvSpPr/>
          <p:nvPr/>
        </p:nvSpPr>
        <p:spPr>
          <a:xfrm>
            <a:off x="4112436" y="1180425"/>
            <a:ext cx="295574" cy="35134"/>
          </a:xfrm>
          <a:custGeom>
            <a:avLst/>
            <a:gdLst/>
            <a:ahLst/>
            <a:cxnLst/>
            <a:rect l="l" t="t" r="r" b="b"/>
            <a:pathLst>
              <a:path w="4637" h="1302" extrusionOk="0">
                <a:moveTo>
                  <a:pt x="0" y="0"/>
                </a:moveTo>
                <a:lnTo>
                  <a:pt x="0" y="1301"/>
                </a:lnTo>
                <a:lnTo>
                  <a:pt x="4637" y="1301"/>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1"/>
          <p:cNvSpPr/>
          <p:nvPr/>
        </p:nvSpPr>
        <p:spPr>
          <a:xfrm>
            <a:off x="5572190" y="1783876"/>
            <a:ext cx="125245" cy="60401"/>
          </a:xfrm>
          <a:custGeom>
            <a:avLst/>
            <a:gdLst/>
            <a:ahLst/>
            <a:cxnLst/>
            <a:rect l="l" t="t" r="r" b="b"/>
            <a:pathLst>
              <a:path w="4637" h="2936" extrusionOk="0">
                <a:moveTo>
                  <a:pt x="0" y="0"/>
                </a:moveTo>
                <a:lnTo>
                  <a:pt x="0" y="2936"/>
                </a:lnTo>
                <a:lnTo>
                  <a:pt x="4637" y="2936"/>
                </a:lnTo>
                <a:lnTo>
                  <a:pt x="463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1"/>
          <p:cNvSpPr/>
          <p:nvPr/>
        </p:nvSpPr>
        <p:spPr>
          <a:xfrm>
            <a:off x="4419429" y="1563487"/>
            <a:ext cx="138790" cy="38763"/>
          </a:xfrm>
          <a:custGeom>
            <a:avLst/>
            <a:gdLst/>
            <a:ahLst/>
            <a:cxnLst/>
            <a:rect l="l" t="t" r="r" b="b"/>
            <a:pathLst>
              <a:path w="5138" h="1435" extrusionOk="0">
                <a:moveTo>
                  <a:pt x="1" y="1"/>
                </a:moveTo>
                <a:lnTo>
                  <a:pt x="1" y="1435"/>
                </a:lnTo>
                <a:lnTo>
                  <a:pt x="5138" y="1435"/>
                </a:lnTo>
                <a:lnTo>
                  <a:pt x="5138"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1"/>
          <p:cNvSpPr/>
          <p:nvPr/>
        </p:nvSpPr>
        <p:spPr>
          <a:xfrm>
            <a:off x="3985387" y="2823035"/>
            <a:ext cx="612749" cy="29752"/>
          </a:xfrm>
          <a:custGeom>
            <a:avLst/>
            <a:gdLst/>
            <a:ahLst/>
            <a:cxnLst/>
            <a:rect l="l" t="t" r="r" b="b"/>
            <a:pathLst>
              <a:path w="9207" h="2603" extrusionOk="0">
                <a:moveTo>
                  <a:pt x="0" y="0"/>
                </a:moveTo>
                <a:lnTo>
                  <a:pt x="0" y="2602"/>
                </a:lnTo>
                <a:lnTo>
                  <a:pt x="9207" y="2602"/>
                </a:lnTo>
                <a:lnTo>
                  <a:pt x="920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1"/>
          <p:cNvSpPr/>
          <p:nvPr/>
        </p:nvSpPr>
        <p:spPr>
          <a:xfrm>
            <a:off x="5340589" y="1509381"/>
            <a:ext cx="109941" cy="30659"/>
          </a:xfrm>
          <a:custGeom>
            <a:avLst/>
            <a:gdLst/>
            <a:ahLst/>
            <a:cxnLst/>
            <a:rect l="l" t="t" r="r" b="b"/>
            <a:pathLst>
              <a:path w="4070" h="1135" extrusionOk="0">
                <a:moveTo>
                  <a:pt x="0" y="1"/>
                </a:moveTo>
                <a:lnTo>
                  <a:pt x="0" y="1135"/>
                </a:lnTo>
                <a:lnTo>
                  <a:pt x="4070" y="1135"/>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1"/>
          <p:cNvSpPr/>
          <p:nvPr/>
        </p:nvSpPr>
        <p:spPr>
          <a:xfrm>
            <a:off x="4100783" y="2437756"/>
            <a:ext cx="125269" cy="18970"/>
          </a:xfrm>
          <a:custGeom>
            <a:avLst/>
            <a:gdLst/>
            <a:ahLst/>
            <a:cxnLst/>
            <a:rect l="l" t="t" r="r" b="b"/>
            <a:pathLst>
              <a:path w="4637" h="1302" extrusionOk="0">
                <a:moveTo>
                  <a:pt x="0" y="1"/>
                </a:moveTo>
                <a:lnTo>
                  <a:pt x="0" y="1302"/>
                </a:lnTo>
                <a:lnTo>
                  <a:pt x="4637" y="1302"/>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1"/>
          <p:cNvSpPr/>
          <p:nvPr/>
        </p:nvSpPr>
        <p:spPr>
          <a:xfrm>
            <a:off x="3612288" y="3713401"/>
            <a:ext cx="289277" cy="46622"/>
          </a:xfrm>
          <a:custGeom>
            <a:avLst/>
            <a:gdLst/>
            <a:ahLst/>
            <a:cxnLst/>
            <a:rect l="l" t="t" r="r" b="b"/>
            <a:pathLst>
              <a:path w="10709" h="2970" extrusionOk="0">
                <a:moveTo>
                  <a:pt x="1" y="1"/>
                </a:moveTo>
                <a:lnTo>
                  <a:pt x="1" y="2970"/>
                </a:lnTo>
                <a:lnTo>
                  <a:pt x="10708" y="2970"/>
                </a:lnTo>
                <a:lnTo>
                  <a:pt x="10708"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1"/>
          <p:cNvSpPr/>
          <p:nvPr/>
        </p:nvSpPr>
        <p:spPr>
          <a:xfrm>
            <a:off x="1239425" y="2358351"/>
            <a:ext cx="268748" cy="22599"/>
          </a:xfrm>
          <a:custGeom>
            <a:avLst/>
            <a:gdLst/>
            <a:ahLst/>
            <a:cxnLst/>
            <a:rect l="l" t="t" r="r" b="b"/>
            <a:pathLst>
              <a:path w="3203" h="835" extrusionOk="0">
                <a:moveTo>
                  <a:pt x="1" y="1"/>
                </a:moveTo>
                <a:lnTo>
                  <a:pt x="1" y="834"/>
                </a:lnTo>
                <a:lnTo>
                  <a:pt x="3203" y="834"/>
                </a:lnTo>
                <a:lnTo>
                  <a:pt x="32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1"/>
          <p:cNvSpPr/>
          <p:nvPr/>
        </p:nvSpPr>
        <p:spPr>
          <a:xfrm>
            <a:off x="6328522" y="1588519"/>
            <a:ext cx="105169" cy="70125"/>
          </a:xfrm>
          <a:custGeom>
            <a:avLst/>
            <a:gdLst/>
            <a:ahLst/>
            <a:cxnLst/>
            <a:rect l="l" t="t" r="r" b="b"/>
            <a:pathLst>
              <a:path w="2803" h="1869" extrusionOk="0">
                <a:moveTo>
                  <a:pt x="1" y="0"/>
                </a:moveTo>
                <a:lnTo>
                  <a:pt x="1" y="1868"/>
                </a:lnTo>
                <a:lnTo>
                  <a:pt x="2803" y="1868"/>
                </a:lnTo>
                <a:lnTo>
                  <a:pt x="2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1"/>
          <p:cNvSpPr/>
          <p:nvPr/>
        </p:nvSpPr>
        <p:spPr>
          <a:xfrm>
            <a:off x="2021822" y="1247726"/>
            <a:ext cx="320163" cy="33585"/>
          </a:xfrm>
          <a:custGeom>
            <a:avLst/>
            <a:gdLst/>
            <a:ahLst/>
            <a:cxnLst/>
            <a:rect l="l" t="t" r="r" b="b"/>
            <a:pathLst>
              <a:path w="16446" h="2069" extrusionOk="0">
                <a:moveTo>
                  <a:pt x="0" y="0"/>
                </a:moveTo>
                <a:lnTo>
                  <a:pt x="0" y="2069"/>
                </a:lnTo>
                <a:lnTo>
                  <a:pt x="16445" y="2069"/>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1"/>
          <p:cNvSpPr/>
          <p:nvPr/>
        </p:nvSpPr>
        <p:spPr>
          <a:xfrm>
            <a:off x="3329232" y="1255273"/>
            <a:ext cx="320163" cy="33049"/>
          </a:xfrm>
          <a:custGeom>
            <a:avLst/>
            <a:gdLst/>
            <a:ahLst/>
            <a:cxnLst/>
            <a:rect l="l" t="t" r="r" b="b"/>
            <a:pathLst>
              <a:path w="16446" h="2036" extrusionOk="0">
                <a:moveTo>
                  <a:pt x="0" y="1"/>
                </a:moveTo>
                <a:lnTo>
                  <a:pt x="0" y="2035"/>
                </a:lnTo>
                <a:lnTo>
                  <a:pt x="16445" y="2035"/>
                </a:lnTo>
                <a:lnTo>
                  <a:pt x="16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1"/>
          <p:cNvSpPr/>
          <p:nvPr/>
        </p:nvSpPr>
        <p:spPr>
          <a:xfrm>
            <a:off x="1508163" y="1733102"/>
            <a:ext cx="1102678" cy="33043"/>
          </a:xfrm>
          <a:custGeom>
            <a:avLst/>
            <a:gdLst/>
            <a:ahLst/>
            <a:cxnLst/>
            <a:rect l="l" t="t" r="r" b="b"/>
            <a:pathLst>
              <a:path w="56642" h="4037" extrusionOk="0">
                <a:moveTo>
                  <a:pt x="1" y="0"/>
                </a:moveTo>
                <a:lnTo>
                  <a:pt x="1" y="4036"/>
                </a:lnTo>
                <a:lnTo>
                  <a:pt x="56641" y="4036"/>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1"/>
          <p:cNvSpPr/>
          <p:nvPr/>
        </p:nvSpPr>
        <p:spPr>
          <a:xfrm>
            <a:off x="2084160" y="3401327"/>
            <a:ext cx="195473" cy="20047"/>
          </a:xfrm>
          <a:custGeom>
            <a:avLst/>
            <a:gdLst/>
            <a:ahLst/>
            <a:cxnLst/>
            <a:rect l="l" t="t" r="r" b="b"/>
            <a:pathLst>
              <a:path w="10041" h="1235" extrusionOk="0">
                <a:moveTo>
                  <a:pt x="0" y="0"/>
                </a:moveTo>
                <a:lnTo>
                  <a:pt x="0" y="1235"/>
                </a:lnTo>
                <a:lnTo>
                  <a:pt x="10041" y="1235"/>
                </a:lnTo>
                <a:lnTo>
                  <a:pt x="100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1"/>
          <p:cNvSpPr/>
          <p:nvPr/>
        </p:nvSpPr>
        <p:spPr>
          <a:xfrm>
            <a:off x="2227672" y="3089582"/>
            <a:ext cx="320163" cy="33049"/>
          </a:xfrm>
          <a:custGeom>
            <a:avLst/>
            <a:gdLst/>
            <a:ahLst/>
            <a:cxnLst/>
            <a:rect l="l" t="t" r="r" b="b"/>
            <a:pathLst>
              <a:path w="16446" h="2036" extrusionOk="0">
                <a:moveTo>
                  <a:pt x="0" y="0"/>
                </a:moveTo>
                <a:lnTo>
                  <a:pt x="0" y="2035"/>
                </a:lnTo>
                <a:lnTo>
                  <a:pt x="16445" y="2035"/>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1"/>
          <p:cNvSpPr/>
          <p:nvPr/>
        </p:nvSpPr>
        <p:spPr>
          <a:xfrm>
            <a:off x="3161470" y="3128232"/>
            <a:ext cx="320163" cy="33585"/>
          </a:xfrm>
          <a:custGeom>
            <a:avLst/>
            <a:gdLst/>
            <a:ahLst/>
            <a:cxnLst/>
            <a:rect l="l" t="t" r="r" b="b"/>
            <a:pathLst>
              <a:path w="16446" h="2069" extrusionOk="0">
                <a:moveTo>
                  <a:pt x="0" y="0"/>
                </a:moveTo>
                <a:lnTo>
                  <a:pt x="0" y="2068"/>
                </a:lnTo>
                <a:lnTo>
                  <a:pt x="16445" y="2068"/>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1"/>
          <p:cNvSpPr/>
          <p:nvPr/>
        </p:nvSpPr>
        <p:spPr>
          <a:xfrm rot="10800000" flipH="1">
            <a:off x="4254518" y="951274"/>
            <a:ext cx="468007" cy="27426"/>
          </a:xfrm>
          <a:custGeom>
            <a:avLst/>
            <a:gdLst/>
            <a:ahLst/>
            <a:cxnLst/>
            <a:rect l="l" t="t" r="r" b="b"/>
            <a:pathLst>
              <a:path w="10042" h="1269" extrusionOk="0">
                <a:moveTo>
                  <a:pt x="1" y="1"/>
                </a:moveTo>
                <a:lnTo>
                  <a:pt x="1" y="1269"/>
                </a:lnTo>
                <a:lnTo>
                  <a:pt x="10041" y="1269"/>
                </a:lnTo>
                <a:lnTo>
                  <a:pt x="100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1"/>
          <p:cNvSpPr/>
          <p:nvPr/>
        </p:nvSpPr>
        <p:spPr>
          <a:xfrm>
            <a:off x="2910170" y="1097060"/>
            <a:ext cx="320163" cy="33585"/>
          </a:xfrm>
          <a:custGeom>
            <a:avLst/>
            <a:gdLst/>
            <a:ahLst/>
            <a:cxnLst/>
            <a:rect l="l" t="t" r="r" b="b"/>
            <a:pathLst>
              <a:path w="16446" h="2069" extrusionOk="0">
                <a:moveTo>
                  <a:pt x="1" y="1"/>
                </a:moveTo>
                <a:lnTo>
                  <a:pt x="1" y="2069"/>
                </a:lnTo>
                <a:lnTo>
                  <a:pt x="16446" y="2069"/>
                </a:lnTo>
                <a:lnTo>
                  <a:pt x="164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1"/>
          <p:cNvSpPr/>
          <p:nvPr/>
        </p:nvSpPr>
        <p:spPr>
          <a:xfrm>
            <a:off x="5365500" y="1214553"/>
            <a:ext cx="2071889" cy="32525"/>
          </a:xfrm>
          <a:custGeom>
            <a:avLst/>
            <a:gdLst/>
            <a:ahLst/>
            <a:cxnLst/>
            <a:rect l="l" t="t" r="r" b="b"/>
            <a:pathLst>
              <a:path w="144938" h="535" extrusionOk="0">
                <a:moveTo>
                  <a:pt x="1" y="1"/>
                </a:moveTo>
                <a:lnTo>
                  <a:pt x="1" y="534"/>
                </a:lnTo>
                <a:lnTo>
                  <a:pt x="144938" y="534"/>
                </a:lnTo>
                <a:lnTo>
                  <a:pt x="1449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1"/>
          <p:cNvSpPr/>
          <p:nvPr/>
        </p:nvSpPr>
        <p:spPr>
          <a:xfrm>
            <a:off x="5194573" y="994424"/>
            <a:ext cx="401984" cy="41718"/>
          </a:xfrm>
          <a:custGeom>
            <a:avLst/>
            <a:gdLst/>
            <a:ahLst/>
            <a:cxnLst/>
            <a:rect l="l" t="t" r="r" b="b"/>
            <a:pathLst>
              <a:path w="20649" h="2570" extrusionOk="0">
                <a:moveTo>
                  <a:pt x="0" y="1"/>
                </a:moveTo>
                <a:lnTo>
                  <a:pt x="0" y="2569"/>
                </a:lnTo>
                <a:lnTo>
                  <a:pt x="20648" y="2569"/>
                </a:lnTo>
                <a:lnTo>
                  <a:pt x="206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1"/>
          <p:cNvSpPr/>
          <p:nvPr/>
        </p:nvSpPr>
        <p:spPr>
          <a:xfrm>
            <a:off x="5849677" y="1752627"/>
            <a:ext cx="320163" cy="33585"/>
          </a:xfrm>
          <a:custGeom>
            <a:avLst/>
            <a:gdLst/>
            <a:ahLst/>
            <a:cxnLst/>
            <a:rect l="l" t="t" r="r" b="b"/>
            <a:pathLst>
              <a:path w="16446" h="2069" extrusionOk="0">
                <a:moveTo>
                  <a:pt x="1" y="0"/>
                </a:moveTo>
                <a:lnTo>
                  <a:pt x="1" y="2068"/>
                </a:lnTo>
                <a:lnTo>
                  <a:pt x="16446" y="2068"/>
                </a:lnTo>
                <a:lnTo>
                  <a:pt x="164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1"/>
          <p:cNvSpPr/>
          <p:nvPr/>
        </p:nvSpPr>
        <p:spPr>
          <a:xfrm>
            <a:off x="5491950" y="2105997"/>
            <a:ext cx="2063300" cy="25475"/>
          </a:xfrm>
          <a:custGeom>
            <a:avLst/>
            <a:gdLst/>
            <a:ahLst/>
            <a:cxnLst/>
            <a:rect l="l" t="t" r="r" b="b"/>
            <a:pathLst>
              <a:path w="144971" h="568" extrusionOk="0">
                <a:moveTo>
                  <a:pt x="1" y="1"/>
                </a:moveTo>
                <a:lnTo>
                  <a:pt x="1" y="568"/>
                </a:lnTo>
                <a:lnTo>
                  <a:pt x="144971" y="568"/>
                </a:lnTo>
                <a:lnTo>
                  <a:pt x="144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1"/>
          <p:cNvSpPr/>
          <p:nvPr/>
        </p:nvSpPr>
        <p:spPr>
          <a:xfrm>
            <a:off x="4584895" y="3766284"/>
            <a:ext cx="320163" cy="33585"/>
          </a:xfrm>
          <a:custGeom>
            <a:avLst/>
            <a:gdLst/>
            <a:ahLst/>
            <a:cxnLst/>
            <a:rect l="l" t="t" r="r" b="b"/>
            <a:pathLst>
              <a:path w="16446" h="2069" extrusionOk="0">
                <a:moveTo>
                  <a:pt x="1" y="1"/>
                </a:moveTo>
                <a:lnTo>
                  <a:pt x="1" y="2069"/>
                </a:lnTo>
                <a:lnTo>
                  <a:pt x="16446" y="2069"/>
                </a:lnTo>
                <a:lnTo>
                  <a:pt x="164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1"/>
          <p:cNvSpPr/>
          <p:nvPr/>
        </p:nvSpPr>
        <p:spPr>
          <a:xfrm>
            <a:off x="5808772" y="3531284"/>
            <a:ext cx="401984" cy="41701"/>
          </a:xfrm>
          <a:custGeom>
            <a:avLst/>
            <a:gdLst/>
            <a:ahLst/>
            <a:cxnLst/>
            <a:rect l="l" t="t" r="r" b="b"/>
            <a:pathLst>
              <a:path w="20649" h="2569" extrusionOk="0">
                <a:moveTo>
                  <a:pt x="0" y="0"/>
                </a:moveTo>
                <a:lnTo>
                  <a:pt x="0" y="2569"/>
                </a:lnTo>
                <a:lnTo>
                  <a:pt x="20648" y="2569"/>
                </a:lnTo>
                <a:lnTo>
                  <a:pt x="206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1"/>
          <p:cNvSpPr/>
          <p:nvPr/>
        </p:nvSpPr>
        <p:spPr>
          <a:xfrm>
            <a:off x="4876675" y="2868447"/>
            <a:ext cx="3008873" cy="33051"/>
          </a:xfrm>
          <a:custGeom>
            <a:avLst/>
            <a:gdLst/>
            <a:ahLst/>
            <a:cxnLst/>
            <a:rect l="l" t="t" r="r" b="b"/>
            <a:pathLst>
              <a:path w="144971" h="568" extrusionOk="0">
                <a:moveTo>
                  <a:pt x="1" y="1"/>
                </a:moveTo>
                <a:lnTo>
                  <a:pt x="1" y="568"/>
                </a:lnTo>
                <a:lnTo>
                  <a:pt x="144971" y="568"/>
                </a:lnTo>
                <a:lnTo>
                  <a:pt x="144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1"/>
          <p:cNvSpPr/>
          <p:nvPr/>
        </p:nvSpPr>
        <p:spPr>
          <a:xfrm>
            <a:off x="1201050" y="1915173"/>
            <a:ext cx="709109" cy="29025"/>
          </a:xfrm>
          <a:custGeom>
            <a:avLst/>
            <a:gdLst/>
            <a:ahLst/>
            <a:cxnLst/>
            <a:rect l="l" t="t" r="r" b="b"/>
            <a:pathLst>
              <a:path w="144938" h="568" extrusionOk="0">
                <a:moveTo>
                  <a:pt x="0" y="0"/>
                </a:moveTo>
                <a:lnTo>
                  <a:pt x="0" y="567"/>
                </a:lnTo>
                <a:lnTo>
                  <a:pt x="144937" y="567"/>
                </a:lnTo>
                <a:lnTo>
                  <a:pt x="1449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1"/>
          <p:cNvSpPr/>
          <p:nvPr/>
        </p:nvSpPr>
        <p:spPr>
          <a:xfrm>
            <a:off x="6660650" y="2327048"/>
            <a:ext cx="1102678" cy="32275"/>
          </a:xfrm>
          <a:custGeom>
            <a:avLst/>
            <a:gdLst/>
            <a:ahLst/>
            <a:cxnLst/>
            <a:rect l="l" t="t" r="r" b="b"/>
            <a:pathLst>
              <a:path w="56642" h="4070" extrusionOk="0">
                <a:moveTo>
                  <a:pt x="1" y="0"/>
                </a:moveTo>
                <a:lnTo>
                  <a:pt x="1" y="4070"/>
                </a:lnTo>
                <a:lnTo>
                  <a:pt x="56641" y="4070"/>
                </a:lnTo>
                <a:lnTo>
                  <a:pt x="566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1"/>
          <p:cNvSpPr/>
          <p:nvPr/>
        </p:nvSpPr>
        <p:spPr>
          <a:xfrm rot="10800000" flipH="1">
            <a:off x="4967051" y="3272643"/>
            <a:ext cx="2470468" cy="20025"/>
          </a:xfrm>
          <a:custGeom>
            <a:avLst/>
            <a:gdLst/>
            <a:ahLst/>
            <a:cxnLst/>
            <a:rect l="l" t="t" r="r" b="b"/>
            <a:pathLst>
              <a:path w="144938" h="568" extrusionOk="0">
                <a:moveTo>
                  <a:pt x="1" y="0"/>
                </a:moveTo>
                <a:lnTo>
                  <a:pt x="1" y="567"/>
                </a:lnTo>
                <a:lnTo>
                  <a:pt x="144938" y="567"/>
                </a:lnTo>
                <a:lnTo>
                  <a:pt x="1449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1"/>
          <p:cNvSpPr/>
          <p:nvPr/>
        </p:nvSpPr>
        <p:spPr>
          <a:xfrm>
            <a:off x="4645237" y="1302550"/>
            <a:ext cx="132902" cy="34627"/>
          </a:xfrm>
          <a:custGeom>
            <a:avLst/>
            <a:gdLst/>
            <a:ahLst/>
            <a:cxnLst/>
            <a:rect l="l" t="t" r="r" b="b"/>
            <a:pathLst>
              <a:path w="3204" h="835" extrusionOk="0">
                <a:moveTo>
                  <a:pt x="1" y="1"/>
                </a:moveTo>
                <a:lnTo>
                  <a:pt x="1" y="834"/>
                </a:lnTo>
                <a:lnTo>
                  <a:pt x="3203" y="834"/>
                </a:lnTo>
                <a:lnTo>
                  <a:pt x="32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1"/>
          <p:cNvSpPr/>
          <p:nvPr/>
        </p:nvSpPr>
        <p:spPr>
          <a:xfrm rot="10800000" flipH="1">
            <a:off x="2595516" y="1203160"/>
            <a:ext cx="177150" cy="25476"/>
          </a:xfrm>
          <a:custGeom>
            <a:avLst/>
            <a:gdLst/>
            <a:ahLst/>
            <a:cxnLst/>
            <a:rect l="l" t="t" r="r" b="b"/>
            <a:pathLst>
              <a:path w="3203" h="835" extrusionOk="0">
                <a:moveTo>
                  <a:pt x="0" y="1"/>
                </a:moveTo>
                <a:lnTo>
                  <a:pt x="0" y="835"/>
                </a:lnTo>
                <a:lnTo>
                  <a:pt x="3202" y="835"/>
                </a:lnTo>
                <a:lnTo>
                  <a:pt x="32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1"/>
          <p:cNvSpPr/>
          <p:nvPr/>
        </p:nvSpPr>
        <p:spPr>
          <a:xfrm>
            <a:off x="5844025" y="3091500"/>
            <a:ext cx="250119" cy="22598"/>
          </a:xfrm>
          <a:custGeom>
            <a:avLst/>
            <a:gdLst/>
            <a:ahLst/>
            <a:cxnLst/>
            <a:rect l="l" t="t" r="r" b="b"/>
            <a:pathLst>
              <a:path w="24752" h="2270" extrusionOk="0">
                <a:moveTo>
                  <a:pt x="1" y="1"/>
                </a:moveTo>
                <a:lnTo>
                  <a:pt x="1" y="2269"/>
                </a:lnTo>
                <a:lnTo>
                  <a:pt x="24752" y="2269"/>
                </a:lnTo>
                <a:lnTo>
                  <a:pt x="247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1"/>
          <p:cNvSpPr/>
          <p:nvPr/>
        </p:nvSpPr>
        <p:spPr>
          <a:xfrm>
            <a:off x="2244300" y="2094296"/>
            <a:ext cx="125527" cy="79473"/>
          </a:xfrm>
          <a:custGeom>
            <a:avLst/>
            <a:gdLst/>
            <a:ahLst/>
            <a:cxnLst/>
            <a:rect l="l" t="t" r="r" b="b"/>
            <a:pathLst>
              <a:path w="4638" h="2969" extrusionOk="0">
                <a:moveTo>
                  <a:pt x="1" y="0"/>
                </a:moveTo>
                <a:lnTo>
                  <a:pt x="1" y="2969"/>
                </a:lnTo>
                <a:lnTo>
                  <a:pt x="4637" y="2969"/>
                </a:lnTo>
                <a:lnTo>
                  <a:pt x="46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1"/>
          <p:cNvSpPr/>
          <p:nvPr/>
        </p:nvSpPr>
        <p:spPr>
          <a:xfrm flipH="1">
            <a:off x="2858199" y="2688232"/>
            <a:ext cx="88475" cy="46625"/>
          </a:xfrm>
          <a:custGeom>
            <a:avLst/>
            <a:gdLst/>
            <a:ahLst/>
            <a:cxnLst/>
            <a:rect l="l" t="t" r="r" b="b"/>
            <a:pathLst>
              <a:path w="2503" h="701" extrusionOk="0">
                <a:moveTo>
                  <a:pt x="1" y="0"/>
                </a:moveTo>
                <a:lnTo>
                  <a:pt x="1" y="701"/>
                </a:lnTo>
                <a:lnTo>
                  <a:pt x="2503" y="701"/>
                </a:lnTo>
                <a:lnTo>
                  <a:pt x="25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1"/>
          <p:cNvSpPr/>
          <p:nvPr/>
        </p:nvSpPr>
        <p:spPr>
          <a:xfrm rot="10800000" flipH="1">
            <a:off x="3230325" y="2777787"/>
            <a:ext cx="547799" cy="32026"/>
          </a:xfrm>
          <a:custGeom>
            <a:avLst/>
            <a:gdLst/>
            <a:ahLst/>
            <a:cxnLst/>
            <a:rect l="l" t="t" r="r" b="b"/>
            <a:pathLst>
              <a:path w="4605" h="1302" extrusionOk="0">
                <a:moveTo>
                  <a:pt x="1" y="0"/>
                </a:moveTo>
                <a:lnTo>
                  <a:pt x="1" y="1301"/>
                </a:lnTo>
                <a:lnTo>
                  <a:pt x="4604" y="1301"/>
                </a:lnTo>
                <a:lnTo>
                  <a:pt x="46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1"/>
          <p:cNvSpPr/>
          <p:nvPr/>
        </p:nvSpPr>
        <p:spPr>
          <a:xfrm>
            <a:off x="6076078" y="2553520"/>
            <a:ext cx="124611" cy="49681"/>
          </a:xfrm>
          <a:custGeom>
            <a:avLst/>
            <a:gdLst/>
            <a:ahLst/>
            <a:cxnLst/>
            <a:rect l="l" t="t" r="r" b="b"/>
            <a:pathLst>
              <a:path w="4605" h="2970" extrusionOk="0">
                <a:moveTo>
                  <a:pt x="1" y="1"/>
                </a:moveTo>
                <a:lnTo>
                  <a:pt x="1" y="2969"/>
                </a:lnTo>
                <a:lnTo>
                  <a:pt x="4604" y="2969"/>
                </a:lnTo>
                <a:lnTo>
                  <a:pt x="46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1"/>
          <p:cNvSpPr/>
          <p:nvPr/>
        </p:nvSpPr>
        <p:spPr>
          <a:xfrm>
            <a:off x="2547818" y="2479156"/>
            <a:ext cx="111054" cy="30713"/>
          </a:xfrm>
          <a:custGeom>
            <a:avLst/>
            <a:gdLst/>
            <a:ahLst/>
            <a:cxnLst/>
            <a:rect l="l" t="t" r="r" b="b"/>
            <a:pathLst>
              <a:path w="4104" h="1135" extrusionOk="0">
                <a:moveTo>
                  <a:pt x="1" y="0"/>
                </a:moveTo>
                <a:lnTo>
                  <a:pt x="1" y="1134"/>
                </a:lnTo>
                <a:lnTo>
                  <a:pt x="4103" y="1134"/>
                </a:lnTo>
                <a:lnTo>
                  <a:pt x="41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1"/>
          <p:cNvSpPr/>
          <p:nvPr/>
        </p:nvSpPr>
        <p:spPr>
          <a:xfrm>
            <a:off x="2808351" y="1977307"/>
            <a:ext cx="371390" cy="22601"/>
          </a:xfrm>
          <a:custGeom>
            <a:avLst/>
            <a:gdLst/>
            <a:ahLst/>
            <a:cxnLst/>
            <a:rect l="l" t="t" r="r" b="b"/>
            <a:pathLst>
              <a:path w="19248" h="1869" extrusionOk="0">
                <a:moveTo>
                  <a:pt x="0" y="1"/>
                </a:moveTo>
                <a:lnTo>
                  <a:pt x="0" y="1869"/>
                </a:lnTo>
                <a:lnTo>
                  <a:pt x="19247" y="1869"/>
                </a:lnTo>
                <a:lnTo>
                  <a:pt x="192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1"/>
          <p:cNvSpPr/>
          <p:nvPr/>
        </p:nvSpPr>
        <p:spPr>
          <a:xfrm>
            <a:off x="3589220" y="2062473"/>
            <a:ext cx="194994" cy="30713"/>
          </a:xfrm>
          <a:custGeom>
            <a:avLst/>
            <a:gdLst/>
            <a:ahLst/>
            <a:cxnLst/>
            <a:rect l="l" t="t" r="r" b="b"/>
            <a:pathLst>
              <a:path w="7206" h="1135" extrusionOk="0">
                <a:moveTo>
                  <a:pt x="0" y="1"/>
                </a:moveTo>
                <a:lnTo>
                  <a:pt x="0" y="1135"/>
                </a:lnTo>
                <a:lnTo>
                  <a:pt x="7205" y="1135"/>
                </a:lnTo>
                <a:lnTo>
                  <a:pt x="72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1"/>
          <p:cNvSpPr/>
          <p:nvPr/>
        </p:nvSpPr>
        <p:spPr>
          <a:xfrm>
            <a:off x="6460856" y="1833640"/>
            <a:ext cx="125504" cy="35232"/>
          </a:xfrm>
          <a:custGeom>
            <a:avLst/>
            <a:gdLst/>
            <a:ahLst/>
            <a:cxnLst/>
            <a:rect l="l" t="t" r="r" b="b"/>
            <a:pathLst>
              <a:path w="4638" h="1302" extrusionOk="0">
                <a:moveTo>
                  <a:pt x="1" y="0"/>
                </a:moveTo>
                <a:lnTo>
                  <a:pt x="1" y="1301"/>
                </a:lnTo>
                <a:lnTo>
                  <a:pt x="4637" y="1301"/>
                </a:lnTo>
                <a:lnTo>
                  <a:pt x="46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1"/>
          <p:cNvSpPr/>
          <p:nvPr/>
        </p:nvSpPr>
        <p:spPr>
          <a:xfrm>
            <a:off x="6188852" y="2269310"/>
            <a:ext cx="67704" cy="18969"/>
          </a:xfrm>
          <a:custGeom>
            <a:avLst/>
            <a:gdLst/>
            <a:ahLst/>
            <a:cxnLst/>
            <a:rect l="l" t="t" r="r" b="b"/>
            <a:pathLst>
              <a:path w="2502" h="701" extrusionOk="0">
                <a:moveTo>
                  <a:pt x="0" y="0"/>
                </a:moveTo>
                <a:lnTo>
                  <a:pt x="0" y="701"/>
                </a:lnTo>
                <a:lnTo>
                  <a:pt x="2502" y="701"/>
                </a:lnTo>
                <a:lnTo>
                  <a:pt x="2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1"/>
          <p:cNvSpPr/>
          <p:nvPr/>
        </p:nvSpPr>
        <p:spPr>
          <a:xfrm>
            <a:off x="3692175" y="1443645"/>
            <a:ext cx="194068" cy="50575"/>
          </a:xfrm>
          <a:custGeom>
            <a:avLst/>
            <a:gdLst/>
            <a:ahLst/>
            <a:cxnLst/>
            <a:rect l="l" t="t" r="r" b="b"/>
            <a:pathLst>
              <a:path w="19248" h="1869" extrusionOk="0">
                <a:moveTo>
                  <a:pt x="0" y="0"/>
                </a:moveTo>
                <a:lnTo>
                  <a:pt x="0" y="1868"/>
                </a:lnTo>
                <a:lnTo>
                  <a:pt x="19247" y="1868"/>
                </a:lnTo>
                <a:lnTo>
                  <a:pt x="19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1"/>
          <p:cNvSpPr/>
          <p:nvPr/>
        </p:nvSpPr>
        <p:spPr>
          <a:xfrm>
            <a:off x="3519750" y="2313846"/>
            <a:ext cx="439617" cy="33598"/>
          </a:xfrm>
          <a:custGeom>
            <a:avLst/>
            <a:gdLst/>
            <a:ahLst/>
            <a:cxnLst/>
            <a:rect l="l" t="t" r="r" b="b"/>
            <a:pathLst>
              <a:path w="16246" h="2603" extrusionOk="0">
                <a:moveTo>
                  <a:pt x="0" y="1"/>
                </a:moveTo>
                <a:lnTo>
                  <a:pt x="0" y="2602"/>
                </a:lnTo>
                <a:lnTo>
                  <a:pt x="16245" y="2602"/>
                </a:lnTo>
                <a:lnTo>
                  <a:pt x="162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1"/>
          <p:cNvSpPr/>
          <p:nvPr/>
        </p:nvSpPr>
        <p:spPr>
          <a:xfrm>
            <a:off x="4786164" y="1468916"/>
            <a:ext cx="194074" cy="31606"/>
          </a:xfrm>
          <a:custGeom>
            <a:avLst/>
            <a:gdLst/>
            <a:ahLst/>
            <a:cxnLst/>
            <a:rect l="l" t="t" r="r" b="b"/>
            <a:pathLst>
              <a:path w="7172" h="1168" extrusionOk="0">
                <a:moveTo>
                  <a:pt x="0" y="0"/>
                </a:moveTo>
                <a:lnTo>
                  <a:pt x="0" y="1168"/>
                </a:lnTo>
                <a:lnTo>
                  <a:pt x="7172" y="1168"/>
                </a:lnTo>
                <a:lnTo>
                  <a:pt x="71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1"/>
          <p:cNvSpPr/>
          <p:nvPr/>
        </p:nvSpPr>
        <p:spPr>
          <a:xfrm>
            <a:off x="4682150" y="1974018"/>
            <a:ext cx="1175270" cy="22599"/>
          </a:xfrm>
          <a:custGeom>
            <a:avLst/>
            <a:gdLst/>
            <a:ahLst/>
            <a:cxnLst/>
            <a:rect l="l" t="t" r="r" b="b"/>
            <a:pathLst>
              <a:path w="43432" h="702" extrusionOk="0">
                <a:moveTo>
                  <a:pt x="1" y="1"/>
                </a:moveTo>
                <a:lnTo>
                  <a:pt x="1" y="701"/>
                </a:lnTo>
                <a:lnTo>
                  <a:pt x="43432" y="701"/>
                </a:lnTo>
                <a:lnTo>
                  <a:pt x="434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1"/>
          <p:cNvSpPr/>
          <p:nvPr/>
        </p:nvSpPr>
        <p:spPr>
          <a:xfrm>
            <a:off x="4187976" y="3598447"/>
            <a:ext cx="233227" cy="41725"/>
          </a:xfrm>
          <a:custGeom>
            <a:avLst/>
            <a:gdLst/>
            <a:ahLst/>
            <a:cxnLst/>
            <a:rect l="l" t="t" r="r" b="b"/>
            <a:pathLst>
              <a:path w="4370" h="701" extrusionOk="0">
                <a:moveTo>
                  <a:pt x="0" y="0"/>
                </a:moveTo>
                <a:lnTo>
                  <a:pt x="0" y="701"/>
                </a:lnTo>
                <a:lnTo>
                  <a:pt x="4370" y="701"/>
                </a:lnTo>
                <a:lnTo>
                  <a:pt x="43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1"/>
          <p:cNvSpPr/>
          <p:nvPr/>
        </p:nvSpPr>
        <p:spPr>
          <a:xfrm>
            <a:off x="5074219" y="3590735"/>
            <a:ext cx="490275" cy="60506"/>
          </a:xfrm>
          <a:custGeom>
            <a:avLst/>
            <a:gdLst/>
            <a:ahLst/>
            <a:cxnLst/>
            <a:rect l="l" t="t" r="r" b="b"/>
            <a:pathLst>
              <a:path w="24752" h="2236" extrusionOk="0">
                <a:moveTo>
                  <a:pt x="0" y="0"/>
                </a:moveTo>
                <a:lnTo>
                  <a:pt x="0" y="2235"/>
                </a:lnTo>
                <a:lnTo>
                  <a:pt x="24751" y="2235"/>
                </a:lnTo>
                <a:lnTo>
                  <a:pt x="247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1"/>
          <p:cNvSpPr/>
          <p:nvPr/>
        </p:nvSpPr>
        <p:spPr>
          <a:xfrm>
            <a:off x="3672149" y="3087754"/>
            <a:ext cx="194101" cy="30713"/>
          </a:xfrm>
          <a:custGeom>
            <a:avLst/>
            <a:gdLst/>
            <a:ahLst/>
            <a:cxnLst/>
            <a:rect l="l" t="t" r="r" b="b"/>
            <a:pathLst>
              <a:path w="7173" h="1135" extrusionOk="0">
                <a:moveTo>
                  <a:pt x="1" y="1"/>
                </a:moveTo>
                <a:lnTo>
                  <a:pt x="1" y="1135"/>
                </a:lnTo>
                <a:lnTo>
                  <a:pt x="7173" y="1135"/>
                </a:lnTo>
                <a:lnTo>
                  <a:pt x="71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1"/>
          <p:cNvSpPr/>
          <p:nvPr/>
        </p:nvSpPr>
        <p:spPr>
          <a:xfrm>
            <a:off x="1392713" y="3289548"/>
            <a:ext cx="1102678" cy="32275"/>
          </a:xfrm>
          <a:custGeom>
            <a:avLst/>
            <a:gdLst/>
            <a:ahLst/>
            <a:cxnLst/>
            <a:rect l="l" t="t" r="r" b="b"/>
            <a:pathLst>
              <a:path w="56642" h="4070" extrusionOk="0">
                <a:moveTo>
                  <a:pt x="1" y="0"/>
                </a:moveTo>
                <a:lnTo>
                  <a:pt x="1" y="4070"/>
                </a:lnTo>
                <a:lnTo>
                  <a:pt x="56641" y="4070"/>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1"/>
          <p:cNvSpPr txBox="1">
            <a:spLocks noGrp="1"/>
          </p:cNvSpPr>
          <p:nvPr>
            <p:ph type="title"/>
          </p:nvPr>
        </p:nvSpPr>
        <p:spPr>
          <a:xfrm>
            <a:off x="897453" y="1391790"/>
            <a:ext cx="7158117" cy="203545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3200" dirty="0">
                <a:latin typeface="Rockwell Extra Bold" panose="02060903040505020403" pitchFamily="18" charset="0"/>
              </a:rPr>
              <a:t>Blood Bank and Donation Management System</a:t>
            </a:r>
            <a:endParaRPr sz="3200" dirty="0">
              <a:latin typeface="Rockwell Extra Bold" panose="02060903040505020403" pitchFamily="18" charset="0"/>
            </a:endParaRPr>
          </a:p>
        </p:txBody>
      </p:sp>
      <p:grpSp>
        <p:nvGrpSpPr>
          <p:cNvPr id="2670" name="Google Shape;2670;p31"/>
          <p:cNvGrpSpPr/>
          <p:nvPr/>
        </p:nvGrpSpPr>
        <p:grpSpPr>
          <a:xfrm>
            <a:off x="1724766" y="1574571"/>
            <a:ext cx="6230977" cy="1800001"/>
            <a:chOff x="1497698" y="1342700"/>
            <a:chExt cx="6230977" cy="1800001"/>
          </a:xfrm>
        </p:grpSpPr>
        <p:sp>
          <p:nvSpPr>
            <p:cNvPr id="2671" name="Google Shape;2671;p31"/>
            <p:cNvSpPr/>
            <p:nvPr/>
          </p:nvSpPr>
          <p:spPr>
            <a:xfrm rot="10800000" flipH="1">
              <a:off x="6223588" y="1403933"/>
              <a:ext cx="284672" cy="23126"/>
            </a:xfrm>
            <a:custGeom>
              <a:avLst/>
              <a:gdLst/>
              <a:ahLst/>
              <a:cxnLst/>
              <a:rect l="l" t="t" r="r" b="b"/>
              <a:pathLst>
                <a:path w="4371" h="702" extrusionOk="0">
                  <a:moveTo>
                    <a:pt x="0" y="1"/>
                  </a:moveTo>
                  <a:lnTo>
                    <a:pt x="0" y="701"/>
                  </a:lnTo>
                  <a:lnTo>
                    <a:pt x="4370" y="701"/>
                  </a:lnTo>
                  <a:lnTo>
                    <a:pt x="43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1"/>
            <p:cNvSpPr/>
            <p:nvPr/>
          </p:nvSpPr>
          <p:spPr>
            <a:xfrm>
              <a:off x="2754450" y="2364775"/>
              <a:ext cx="129749" cy="50874"/>
            </a:xfrm>
            <a:custGeom>
              <a:avLst/>
              <a:gdLst/>
              <a:ahLst/>
              <a:cxnLst/>
              <a:rect l="l" t="t" r="r" b="b"/>
              <a:pathLst>
                <a:path w="144971" h="568" extrusionOk="0">
                  <a:moveTo>
                    <a:pt x="1" y="1"/>
                  </a:moveTo>
                  <a:lnTo>
                    <a:pt x="1" y="568"/>
                  </a:lnTo>
                  <a:lnTo>
                    <a:pt x="144971" y="568"/>
                  </a:lnTo>
                  <a:lnTo>
                    <a:pt x="144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1"/>
            <p:cNvSpPr/>
            <p:nvPr/>
          </p:nvSpPr>
          <p:spPr>
            <a:xfrm rot="10800000" flipH="1">
              <a:off x="6104138" y="2083088"/>
              <a:ext cx="230975" cy="38800"/>
            </a:xfrm>
            <a:custGeom>
              <a:avLst/>
              <a:gdLst/>
              <a:ahLst/>
              <a:cxnLst/>
              <a:rect l="l" t="t" r="r" b="b"/>
              <a:pathLst>
                <a:path w="4371" h="702" extrusionOk="0">
                  <a:moveTo>
                    <a:pt x="0" y="1"/>
                  </a:moveTo>
                  <a:lnTo>
                    <a:pt x="0" y="701"/>
                  </a:lnTo>
                  <a:lnTo>
                    <a:pt x="4370" y="701"/>
                  </a:lnTo>
                  <a:lnTo>
                    <a:pt x="43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1"/>
            <p:cNvSpPr/>
            <p:nvPr/>
          </p:nvSpPr>
          <p:spPr>
            <a:xfrm>
              <a:off x="6551257" y="1710784"/>
              <a:ext cx="164000" cy="26302"/>
            </a:xfrm>
            <a:custGeom>
              <a:avLst/>
              <a:gdLst/>
              <a:ahLst/>
              <a:cxnLst/>
              <a:rect l="l" t="t" r="r" b="b"/>
              <a:pathLst>
                <a:path w="4371" h="701" extrusionOk="0">
                  <a:moveTo>
                    <a:pt x="1" y="0"/>
                  </a:moveTo>
                  <a:lnTo>
                    <a:pt x="1" y="701"/>
                  </a:lnTo>
                  <a:lnTo>
                    <a:pt x="4371" y="701"/>
                  </a:lnTo>
                  <a:lnTo>
                    <a:pt x="4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1"/>
            <p:cNvSpPr/>
            <p:nvPr/>
          </p:nvSpPr>
          <p:spPr>
            <a:xfrm>
              <a:off x="2847822" y="3041794"/>
              <a:ext cx="105169" cy="70125"/>
            </a:xfrm>
            <a:custGeom>
              <a:avLst/>
              <a:gdLst/>
              <a:ahLst/>
              <a:cxnLst/>
              <a:rect l="l" t="t" r="r" b="b"/>
              <a:pathLst>
                <a:path w="2803" h="1869" extrusionOk="0">
                  <a:moveTo>
                    <a:pt x="1" y="0"/>
                  </a:moveTo>
                  <a:lnTo>
                    <a:pt x="1" y="1868"/>
                  </a:lnTo>
                  <a:lnTo>
                    <a:pt x="2803" y="1868"/>
                  </a:lnTo>
                  <a:lnTo>
                    <a:pt x="2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1"/>
            <p:cNvSpPr/>
            <p:nvPr/>
          </p:nvSpPr>
          <p:spPr>
            <a:xfrm rot="10800000" flipH="1">
              <a:off x="4559857" y="2071066"/>
              <a:ext cx="163993" cy="13550"/>
            </a:xfrm>
            <a:custGeom>
              <a:avLst/>
              <a:gdLst/>
              <a:ahLst/>
              <a:cxnLst/>
              <a:rect l="l" t="t" r="r" b="b"/>
              <a:pathLst>
                <a:path w="19248" h="1869" extrusionOk="0">
                  <a:moveTo>
                    <a:pt x="0" y="1"/>
                  </a:moveTo>
                  <a:lnTo>
                    <a:pt x="0" y="1869"/>
                  </a:lnTo>
                  <a:lnTo>
                    <a:pt x="19248" y="1869"/>
                  </a:lnTo>
                  <a:lnTo>
                    <a:pt x="192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1"/>
            <p:cNvSpPr/>
            <p:nvPr/>
          </p:nvSpPr>
          <p:spPr>
            <a:xfrm>
              <a:off x="5218954" y="2378310"/>
              <a:ext cx="305450" cy="23825"/>
            </a:xfrm>
            <a:custGeom>
              <a:avLst/>
              <a:gdLst/>
              <a:ahLst/>
              <a:cxnLst/>
              <a:rect l="l" t="t" r="r" b="b"/>
              <a:pathLst>
                <a:path w="8141" h="635" extrusionOk="0">
                  <a:moveTo>
                    <a:pt x="1" y="0"/>
                  </a:moveTo>
                  <a:lnTo>
                    <a:pt x="1" y="634"/>
                  </a:lnTo>
                  <a:lnTo>
                    <a:pt x="8140" y="634"/>
                  </a:lnTo>
                  <a:lnTo>
                    <a:pt x="81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1"/>
            <p:cNvSpPr/>
            <p:nvPr/>
          </p:nvSpPr>
          <p:spPr>
            <a:xfrm>
              <a:off x="5056288" y="1537792"/>
              <a:ext cx="337179" cy="46628"/>
            </a:xfrm>
            <a:custGeom>
              <a:avLst/>
              <a:gdLst/>
              <a:ahLst/>
              <a:cxnLst/>
              <a:rect l="l" t="t" r="r" b="b"/>
              <a:pathLst>
                <a:path w="8140" h="2969" extrusionOk="0">
                  <a:moveTo>
                    <a:pt x="1" y="0"/>
                  </a:moveTo>
                  <a:lnTo>
                    <a:pt x="1" y="2969"/>
                  </a:lnTo>
                  <a:lnTo>
                    <a:pt x="8140" y="2969"/>
                  </a:lnTo>
                  <a:lnTo>
                    <a:pt x="81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1"/>
            <p:cNvSpPr/>
            <p:nvPr/>
          </p:nvSpPr>
          <p:spPr>
            <a:xfrm>
              <a:off x="4563855" y="3004813"/>
              <a:ext cx="164180" cy="41825"/>
            </a:xfrm>
            <a:custGeom>
              <a:avLst/>
              <a:gdLst/>
              <a:ahLst/>
              <a:cxnLst/>
              <a:rect l="l" t="t" r="r" b="b"/>
              <a:pathLst>
                <a:path w="144971" h="568" extrusionOk="0">
                  <a:moveTo>
                    <a:pt x="1" y="1"/>
                  </a:moveTo>
                  <a:lnTo>
                    <a:pt x="1" y="568"/>
                  </a:lnTo>
                  <a:lnTo>
                    <a:pt x="144971" y="568"/>
                  </a:lnTo>
                  <a:lnTo>
                    <a:pt x="144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1"/>
            <p:cNvSpPr/>
            <p:nvPr/>
          </p:nvSpPr>
          <p:spPr>
            <a:xfrm>
              <a:off x="7564675" y="1610182"/>
              <a:ext cx="164000" cy="60025"/>
            </a:xfrm>
            <a:custGeom>
              <a:avLst/>
              <a:gdLst/>
              <a:ahLst/>
              <a:cxnLst/>
              <a:rect l="l" t="t" r="r" b="b"/>
              <a:pathLst>
                <a:path w="4371" h="702" extrusionOk="0">
                  <a:moveTo>
                    <a:pt x="1" y="1"/>
                  </a:moveTo>
                  <a:lnTo>
                    <a:pt x="1" y="701"/>
                  </a:lnTo>
                  <a:lnTo>
                    <a:pt x="4371" y="701"/>
                  </a:lnTo>
                  <a:lnTo>
                    <a:pt x="4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31"/>
            <p:cNvSpPr/>
            <p:nvPr/>
          </p:nvSpPr>
          <p:spPr>
            <a:xfrm>
              <a:off x="2447907" y="2085834"/>
              <a:ext cx="164000" cy="26302"/>
            </a:xfrm>
            <a:custGeom>
              <a:avLst/>
              <a:gdLst/>
              <a:ahLst/>
              <a:cxnLst/>
              <a:rect l="l" t="t" r="r" b="b"/>
              <a:pathLst>
                <a:path w="4371" h="701" extrusionOk="0">
                  <a:moveTo>
                    <a:pt x="1" y="0"/>
                  </a:moveTo>
                  <a:lnTo>
                    <a:pt x="1" y="701"/>
                  </a:lnTo>
                  <a:lnTo>
                    <a:pt x="4371" y="701"/>
                  </a:lnTo>
                  <a:lnTo>
                    <a:pt x="4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1"/>
            <p:cNvSpPr/>
            <p:nvPr/>
          </p:nvSpPr>
          <p:spPr>
            <a:xfrm>
              <a:off x="6480527" y="2256228"/>
              <a:ext cx="164000" cy="41824"/>
            </a:xfrm>
            <a:custGeom>
              <a:avLst/>
              <a:gdLst/>
              <a:ahLst/>
              <a:cxnLst/>
              <a:rect l="l" t="t" r="r" b="b"/>
              <a:pathLst>
                <a:path w="8141" h="635" extrusionOk="0">
                  <a:moveTo>
                    <a:pt x="1" y="0"/>
                  </a:moveTo>
                  <a:lnTo>
                    <a:pt x="1" y="634"/>
                  </a:lnTo>
                  <a:lnTo>
                    <a:pt x="8140" y="634"/>
                  </a:lnTo>
                  <a:lnTo>
                    <a:pt x="81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1"/>
            <p:cNvSpPr/>
            <p:nvPr/>
          </p:nvSpPr>
          <p:spPr>
            <a:xfrm>
              <a:off x="3694400" y="2128325"/>
              <a:ext cx="218172" cy="65325"/>
            </a:xfrm>
            <a:custGeom>
              <a:avLst/>
              <a:gdLst/>
              <a:ahLst/>
              <a:cxnLst/>
              <a:rect l="l" t="t" r="r" b="b"/>
              <a:pathLst>
                <a:path w="8140" h="2969" extrusionOk="0">
                  <a:moveTo>
                    <a:pt x="1" y="0"/>
                  </a:moveTo>
                  <a:lnTo>
                    <a:pt x="1" y="2969"/>
                  </a:lnTo>
                  <a:lnTo>
                    <a:pt x="8140" y="2969"/>
                  </a:lnTo>
                  <a:lnTo>
                    <a:pt x="81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1"/>
            <p:cNvSpPr/>
            <p:nvPr/>
          </p:nvSpPr>
          <p:spPr>
            <a:xfrm>
              <a:off x="5777438" y="2110559"/>
              <a:ext cx="89551" cy="22125"/>
            </a:xfrm>
            <a:custGeom>
              <a:avLst/>
              <a:gdLst/>
              <a:ahLst/>
              <a:cxnLst/>
              <a:rect l="l" t="t" r="r" b="b"/>
              <a:pathLst>
                <a:path w="4371" h="702" extrusionOk="0">
                  <a:moveTo>
                    <a:pt x="0" y="1"/>
                  </a:moveTo>
                  <a:lnTo>
                    <a:pt x="0" y="701"/>
                  </a:lnTo>
                  <a:lnTo>
                    <a:pt x="4370" y="701"/>
                  </a:lnTo>
                  <a:lnTo>
                    <a:pt x="43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1"/>
            <p:cNvSpPr/>
            <p:nvPr/>
          </p:nvSpPr>
          <p:spPr>
            <a:xfrm>
              <a:off x="3379500" y="2811883"/>
              <a:ext cx="129749" cy="26300"/>
            </a:xfrm>
            <a:custGeom>
              <a:avLst/>
              <a:gdLst/>
              <a:ahLst/>
              <a:cxnLst/>
              <a:rect l="l" t="t" r="r" b="b"/>
              <a:pathLst>
                <a:path w="144971" h="568" extrusionOk="0">
                  <a:moveTo>
                    <a:pt x="1" y="1"/>
                  </a:moveTo>
                  <a:lnTo>
                    <a:pt x="1" y="568"/>
                  </a:lnTo>
                  <a:lnTo>
                    <a:pt x="144971" y="568"/>
                  </a:lnTo>
                  <a:lnTo>
                    <a:pt x="144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1"/>
            <p:cNvSpPr/>
            <p:nvPr/>
          </p:nvSpPr>
          <p:spPr>
            <a:xfrm>
              <a:off x="3164382" y="2085809"/>
              <a:ext cx="164000" cy="26302"/>
            </a:xfrm>
            <a:custGeom>
              <a:avLst/>
              <a:gdLst/>
              <a:ahLst/>
              <a:cxnLst/>
              <a:rect l="l" t="t" r="r" b="b"/>
              <a:pathLst>
                <a:path w="4371" h="701" extrusionOk="0">
                  <a:moveTo>
                    <a:pt x="1" y="0"/>
                  </a:moveTo>
                  <a:lnTo>
                    <a:pt x="1" y="701"/>
                  </a:lnTo>
                  <a:lnTo>
                    <a:pt x="4371" y="701"/>
                  </a:lnTo>
                  <a:lnTo>
                    <a:pt x="4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1"/>
            <p:cNvSpPr/>
            <p:nvPr/>
          </p:nvSpPr>
          <p:spPr>
            <a:xfrm>
              <a:off x="2728350" y="1551825"/>
              <a:ext cx="129749" cy="50874"/>
            </a:xfrm>
            <a:custGeom>
              <a:avLst/>
              <a:gdLst/>
              <a:ahLst/>
              <a:cxnLst/>
              <a:rect l="l" t="t" r="r" b="b"/>
              <a:pathLst>
                <a:path w="144971" h="568" extrusionOk="0">
                  <a:moveTo>
                    <a:pt x="1" y="1"/>
                  </a:moveTo>
                  <a:lnTo>
                    <a:pt x="1" y="568"/>
                  </a:lnTo>
                  <a:lnTo>
                    <a:pt x="144971" y="568"/>
                  </a:lnTo>
                  <a:lnTo>
                    <a:pt x="144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1"/>
            <p:cNvSpPr/>
            <p:nvPr/>
          </p:nvSpPr>
          <p:spPr>
            <a:xfrm>
              <a:off x="2276639" y="1385213"/>
              <a:ext cx="202498" cy="26300"/>
            </a:xfrm>
            <a:custGeom>
              <a:avLst/>
              <a:gdLst/>
              <a:ahLst/>
              <a:cxnLst/>
              <a:rect l="l" t="t" r="r" b="b"/>
              <a:pathLst>
                <a:path w="4371" h="701" extrusionOk="0">
                  <a:moveTo>
                    <a:pt x="1" y="0"/>
                  </a:moveTo>
                  <a:lnTo>
                    <a:pt x="1" y="701"/>
                  </a:lnTo>
                  <a:lnTo>
                    <a:pt x="4371" y="701"/>
                  </a:lnTo>
                  <a:lnTo>
                    <a:pt x="4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1"/>
            <p:cNvSpPr/>
            <p:nvPr/>
          </p:nvSpPr>
          <p:spPr>
            <a:xfrm>
              <a:off x="1557682" y="1665434"/>
              <a:ext cx="164000" cy="26302"/>
            </a:xfrm>
            <a:custGeom>
              <a:avLst/>
              <a:gdLst/>
              <a:ahLst/>
              <a:cxnLst/>
              <a:rect l="l" t="t" r="r" b="b"/>
              <a:pathLst>
                <a:path w="4371" h="701" extrusionOk="0">
                  <a:moveTo>
                    <a:pt x="1" y="0"/>
                  </a:moveTo>
                  <a:lnTo>
                    <a:pt x="1" y="701"/>
                  </a:lnTo>
                  <a:lnTo>
                    <a:pt x="4371" y="701"/>
                  </a:lnTo>
                  <a:lnTo>
                    <a:pt x="4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1"/>
            <p:cNvSpPr/>
            <p:nvPr/>
          </p:nvSpPr>
          <p:spPr>
            <a:xfrm>
              <a:off x="1497698" y="1361075"/>
              <a:ext cx="129749" cy="50850"/>
            </a:xfrm>
            <a:custGeom>
              <a:avLst/>
              <a:gdLst/>
              <a:ahLst/>
              <a:cxnLst/>
              <a:rect l="l" t="t" r="r" b="b"/>
              <a:pathLst>
                <a:path w="144971" h="568" extrusionOk="0">
                  <a:moveTo>
                    <a:pt x="1" y="1"/>
                  </a:moveTo>
                  <a:lnTo>
                    <a:pt x="1" y="568"/>
                  </a:lnTo>
                  <a:lnTo>
                    <a:pt x="144971" y="568"/>
                  </a:lnTo>
                  <a:lnTo>
                    <a:pt x="144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1"/>
            <p:cNvSpPr/>
            <p:nvPr/>
          </p:nvSpPr>
          <p:spPr>
            <a:xfrm>
              <a:off x="3897782" y="2785597"/>
              <a:ext cx="164000" cy="26302"/>
            </a:xfrm>
            <a:custGeom>
              <a:avLst/>
              <a:gdLst/>
              <a:ahLst/>
              <a:cxnLst/>
              <a:rect l="l" t="t" r="r" b="b"/>
              <a:pathLst>
                <a:path w="4371" h="701" extrusionOk="0">
                  <a:moveTo>
                    <a:pt x="1" y="0"/>
                  </a:moveTo>
                  <a:lnTo>
                    <a:pt x="1" y="701"/>
                  </a:lnTo>
                  <a:lnTo>
                    <a:pt x="4371" y="701"/>
                  </a:lnTo>
                  <a:lnTo>
                    <a:pt x="4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1"/>
            <p:cNvSpPr/>
            <p:nvPr/>
          </p:nvSpPr>
          <p:spPr>
            <a:xfrm>
              <a:off x="2560825" y="2387175"/>
              <a:ext cx="129749" cy="50874"/>
            </a:xfrm>
            <a:custGeom>
              <a:avLst/>
              <a:gdLst/>
              <a:ahLst/>
              <a:cxnLst/>
              <a:rect l="l" t="t" r="r" b="b"/>
              <a:pathLst>
                <a:path w="144971" h="568" extrusionOk="0">
                  <a:moveTo>
                    <a:pt x="1" y="1"/>
                  </a:moveTo>
                  <a:lnTo>
                    <a:pt x="1" y="568"/>
                  </a:lnTo>
                  <a:lnTo>
                    <a:pt x="144971" y="568"/>
                  </a:lnTo>
                  <a:lnTo>
                    <a:pt x="144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1"/>
            <p:cNvSpPr/>
            <p:nvPr/>
          </p:nvSpPr>
          <p:spPr>
            <a:xfrm>
              <a:off x="5355352" y="2788553"/>
              <a:ext cx="164000" cy="41824"/>
            </a:xfrm>
            <a:custGeom>
              <a:avLst/>
              <a:gdLst/>
              <a:ahLst/>
              <a:cxnLst/>
              <a:rect l="l" t="t" r="r" b="b"/>
              <a:pathLst>
                <a:path w="8141" h="635" extrusionOk="0">
                  <a:moveTo>
                    <a:pt x="1" y="0"/>
                  </a:moveTo>
                  <a:lnTo>
                    <a:pt x="1" y="634"/>
                  </a:lnTo>
                  <a:lnTo>
                    <a:pt x="8140" y="634"/>
                  </a:lnTo>
                  <a:lnTo>
                    <a:pt x="81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1"/>
            <p:cNvSpPr/>
            <p:nvPr/>
          </p:nvSpPr>
          <p:spPr>
            <a:xfrm>
              <a:off x="5389925" y="3125751"/>
              <a:ext cx="164000" cy="16950"/>
            </a:xfrm>
            <a:custGeom>
              <a:avLst/>
              <a:gdLst/>
              <a:ahLst/>
              <a:cxnLst/>
              <a:rect l="l" t="t" r="r" b="b"/>
              <a:pathLst>
                <a:path w="8141" h="635" extrusionOk="0">
                  <a:moveTo>
                    <a:pt x="1" y="0"/>
                  </a:moveTo>
                  <a:lnTo>
                    <a:pt x="1" y="634"/>
                  </a:lnTo>
                  <a:lnTo>
                    <a:pt x="8140" y="634"/>
                  </a:lnTo>
                  <a:lnTo>
                    <a:pt x="81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1"/>
            <p:cNvSpPr/>
            <p:nvPr/>
          </p:nvSpPr>
          <p:spPr>
            <a:xfrm>
              <a:off x="6089582" y="2798484"/>
              <a:ext cx="164000" cy="26302"/>
            </a:xfrm>
            <a:custGeom>
              <a:avLst/>
              <a:gdLst/>
              <a:ahLst/>
              <a:cxnLst/>
              <a:rect l="l" t="t" r="r" b="b"/>
              <a:pathLst>
                <a:path w="4371" h="701" extrusionOk="0">
                  <a:moveTo>
                    <a:pt x="1" y="0"/>
                  </a:moveTo>
                  <a:lnTo>
                    <a:pt x="1" y="701"/>
                  </a:lnTo>
                  <a:lnTo>
                    <a:pt x="4371" y="701"/>
                  </a:lnTo>
                  <a:lnTo>
                    <a:pt x="4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1"/>
            <p:cNvSpPr/>
            <p:nvPr/>
          </p:nvSpPr>
          <p:spPr>
            <a:xfrm>
              <a:off x="4167444" y="2377072"/>
              <a:ext cx="164000" cy="26302"/>
            </a:xfrm>
            <a:custGeom>
              <a:avLst/>
              <a:gdLst/>
              <a:ahLst/>
              <a:cxnLst/>
              <a:rect l="l" t="t" r="r" b="b"/>
              <a:pathLst>
                <a:path w="4371" h="701" extrusionOk="0">
                  <a:moveTo>
                    <a:pt x="1" y="0"/>
                  </a:moveTo>
                  <a:lnTo>
                    <a:pt x="1" y="701"/>
                  </a:lnTo>
                  <a:lnTo>
                    <a:pt x="4371" y="701"/>
                  </a:lnTo>
                  <a:lnTo>
                    <a:pt x="4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1"/>
            <p:cNvSpPr/>
            <p:nvPr/>
          </p:nvSpPr>
          <p:spPr>
            <a:xfrm>
              <a:off x="4850682" y="2798484"/>
              <a:ext cx="164000" cy="26302"/>
            </a:xfrm>
            <a:custGeom>
              <a:avLst/>
              <a:gdLst/>
              <a:ahLst/>
              <a:cxnLst/>
              <a:rect l="l" t="t" r="r" b="b"/>
              <a:pathLst>
                <a:path w="4371" h="701" extrusionOk="0">
                  <a:moveTo>
                    <a:pt x="1" y="0"/>
                  </a:moveTo>
                  <a:lnTo>
                    <a:pt x="1" y="701"/>
                  </a:lnTo>
                  <a:lnTo>
                    <a:pt x="4371" y="701"/>
                  </a:lnTo>
                  <a:lnTo>
                    <a:pt x="4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1"/>
            <p:cNvSpPr/>
            <p:nvPr/>
          </p:nvSpPr>
          <p:spPr>
            <a:xfrm>
              <a:off x="5925582" y="1358934"/>
              <a:ext cx="164000" cy="26302"/>
            </a:xfrm>
            <a:custGeom>
              <a:avLst/>
              <a:gdLst/>
              <a:ahLst/>
              <a:cxnLst/>
              <a:rect l="l" t="t" r="r" b="b"/>
              <a:pathLst>
                <a:path w="4371" h="701" extrusionOk="0">
                  <a:moveTo>
                    <a:pt x="1" y="0"/>
                  </a:moveTo>
                  <a:lnTo>
                    <a:pt x="1" y="701"/>
                  </a:lnTo>
                  <a:lnTo>
                    <a:pt x="4371" y="701"/>
                  </a:lnTo>
                  <a:lnTo>
                    <a:pt x="4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1"/>
            <p:cNvSpPr/>
            <p:nvPr/>
          </p:nvSpPr>
          <p:spPr>
            <a:xfrm>
              <a:off x="3009525" y="1372925"/>
              <a:ext cx="129749" cy="50874"/>
            </a:xfrm>
            <a:custGeom>
              <a:avLst/>
              <a:gdLst/>
              <a:ahLst/>
              <a:cxnLst/>
              <a:rect l="l" t="t" r="r" b="b"/>
              <a:pathLst>
                <a:path w="144971" h="568" extrusionOk="0">
                  <a:moveTo>
                    <a:pt x="1" y="1"/>
                  </a:moveTo>
                  <a:lnTo>
                    <a:pt x="1" y="568"/>
                  </a:lnTo>
                  <a:lnTo>
                    <a:pt x="144971" y="568"/>
                  </a:lnTo>
                  <a:lnTo>
                    <a:pt x="144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1"/>
            <p:cNvSpPr/>
            <p:nvPr/>
          </p:nvSpPr>
          <p:spPr>
            <a:xfrm>
              <a:off x="3535825" y="1645625"/>
              <a:ext cx="129749" cy="26300"/>
            </a:xfrm>
            <a:custGeom>
              <a:avLst/>
              <a:gdLst/>
              <a:ahLst/>
              <a:cxnLst/>
              <a:rect l="l" t="t" r="r" b="b"/>
              <a:pathLst>
                <a:path w="144971" h="568" extrusionOk="0">
                  <a:moveTo>
                    <a:pt x="1" y="1"/>
                  </a:moveTo>
                  <a:lnTo>
                    <a:pt x="1" y="568"/>
                  </a:lnTo>
                  <a:lnTo>
                    <a:pt x="144971" y="568"/>
                  </a:lnTo>
                  <a:lnTo>
                    <a:pt x="144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1"/>
            <p:cNvSpPr/>
            <p:nvPr/>
          </p:nvSpPr>
          <p:spPr>
            <a:xfrm>
              <a:off x="3819900" y="1429800"/>
              <a:ext cx="129749" cy="50874"/>
            </a:xfrm>
            <a:custGeom>
              <a:avLst/>
              <a:gdLst/>
              <a:ahLst/>
              <a:cxnLst/>
              <a:rect l="l" t="t" r="r" b="b"/>
              <a:pathLst>
                <a:path w="144971" h="568" extrusionOk="0">
                  <a:moveTo>
                    <a:pt x="1" y="1"/>
                  </a:moveTo>
                  <a:lnTo>
                    <a:pt x="1" y="568"/>
                  </a:lnTo>
                  <a:lnTo>
                    <a:pt x="144971" y="568"/>
                  </a:lnTo>
                  <a:lnTo>
                    <a:pt x="144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1"/>
            <p:cNvSpPr/>
            <p:nvPr/>
          </p:nvSpPr>
          <p:spPr>
            <a:xfrm>
              <a:off x="5643550" y="1363601"/>
              <a:ext cx="164000" cy="16950"/>
            </a:xfrm>
            <a:custGeom>
              <a:avLst/>
              <a:gdLst/>
              <a:ahLst/>
              <a:cxnLst/>
              <a:rect l="l" t="t" r="r" b="b"/>
              <a:pathLst>
                <a:path w="8141" h="635" extrusionOk="0">
                  <a:moveTo>
                    <a:pt x="1" y="0"/>
                  </a:moveTo>
                  <a:lnTo>
                    <a:pt x="1" y="634"/>
                  </a:lnTo>
                  <a:lnTo>
                    <a:pt x="8140" y="634"/>
                  </a:lnTo>
                  <a:lnTo>
                    <a:pt x="81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1"/>
            <p:cNvSpPr/>
            <p:nvPr/>
          </p:nvSpPr>
          <p:spPr>
            <a:xfrm>
              <a:off x="4257600" y="1704964"/>
              <a:ext cx="164000" cy="16950"/>
            </a:xfrm>
            <a:custGeom>
              <a:avLst/>
              <a:gdLst/>
              <a:ahLst/>
              <a:cxnLst/>
              <a:rect l="l" t="t" r="r" b="b"/>
              <a:pathLst>
                <a:path w="8141" h="635" extrusionOk="0">
                  <a:moveTo>
                    <a:pt x="1" y="0"/>
                  </a:moveTo>
                  <a:lnTo>
                    <a:pt x="1" y="634"/>
                  </a:lnTo>
                  <a:lnTo>
                    <a:pt x="8140" y="634"/>
                  </a:lnTo>
                  <a:lnTo>
                    <a:pt x="81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1"/>
            <p:cNvSpPr/>
            <p:nvPr/>
          </p:nvSpPr>
          <p:spPr>
            <a:xfrm>
              <a:off x="4479425" y="2885313"/>
              <a:ext cx="129749" cy="26300"/>
            </a:xfrm>
            <a:custGeom>
              <a:avLst/>
              <a:gdLst/>
              <a:ahLst/>
              <a:cxnLst/>
              <a:rect l="l" t="t" r="r" b="b"/>
              <a:pathLst>
                <a:path w="144971" h="568" extrusionOk="0">
                  <a:moveTo>
                    <a:pt x="1" y="1"/>
                  </a:moveTo>
                  <a:lnTo>
                    <a:pt x="1" y="568"/>
                  </a:lnTo>
                  <a:lnTo>
                    <a:pt x="144971" y="568"/>
                  </a:lnTo>
                  <a:lnTo>
                    <a:pt x="144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1"/>
            <p:cNvSpPr/>
            <p:nvPr/>
          </p:nvSpPr>
          <p:spPr>
            <a:xfrm>
              <a:off x="3991125" y="1610163"/>
              <a:ext cx="129749" cy="26300"/>
            </a:xfrm>
            <a:custGeom>
              <a:avLst/>
              <a:gdLst/>
              <a:ahLst/>
              <a:cxnLst/>
              <a:rect l="l" t="t" r="r" b="b"/>
              <a:pathLst>
                <a:path w="144971" h="568" extrusionOk="0">
                  <a:moveTo>
                    <a:pt x="1" y="1"/>
                  </a:moveTo>
                  <a:lnTo>
                    <a:pt x="1" y="568"/>
                  </a:lnTo>
                  <a:lnTo>
                    <a:pt x="144971" y="568"/>
                  </a:lnTo>
                  <a:lnTo>
                    <a:pt x="144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1"/>
            <p:cNvSpPr/>
            <p:nvPr/>
          </p:nvSpPr>
          <p:spPr>
            <a:xfrm>
              <a:off x="7236157" y="1358934"/>
              <a:ext cx="164000" cy="26302"/>
            </a:xfrm>
            <a:custGeom>
              <a:avLst/>
              <a:gdLst/>
              <a:ahLst/>
              <a:cxnLst/>
              <a:rect l="l" t="t" r="r" b="b"/>
              <a:pathLst>
                <a:path w="4371" h="701" extrusionOk="0">
                  <a:moveTo>
                    <a:pt x="1" y="0"/>
                  </a:moveTo>
                  <a:lnTo>
                    <a:pt x="1" y="701"/>
                  </a:lnTo>
                  <a:lnTo>
                    <a:pt x="4371" y="701"/>
                  </a:lnTo>
                  <a:lnTo>
                    <a:pt x="4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1"/>
            <p:cNvSpPr/>
            <p:nvPr/>
          </p:nvSpPr>
          <p:spPr>
            <a:xfrm>
              <a:off x="4206700" y="1358650"/>
              <a:ext cx="129749" cy="16951"/>
            </a:xfrm>
            <a:custGeom>
              <a:avLst/>
              <a:gdLst/>
              <a:ahLst/>
              <a:cxnLst/>
              <a:rect l="l" t="t" r="r" b="b"/>
              <a:pathLst>
                <a:path w="144971" h="568" extrusionOk="0">
                  <a:moveTo>
                    <a:pt x="1" y="1"/>
                  </a:moveTo>
                  <a:lnTo>
                    <a:pt x="1" y="568"/>
                  </a:lnTo>
                  <a:lnTo>
                    <a:pt x="144971" y="568"/>
                  </a:lnTo>
                  <a:lnTo>
                    <a:pt x="144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1"/>
            <p:cNvSpPr/>
            <p:nvPr/>
          </p:nvSpPr>
          <p:spPr>
            <a:xfrm>
              <a:off x="4776650" y="1614837"/>
              <a:ext cx="129749" cy="16951"/>
            </a:xfrm>
            <a:custGeom>
              <a:avLst/>
              <a:gdLst/>
              <a:ahLst/>
              <a:cxnLst/>
              <a:rect l="l" t="t" r="r" b="b"/>
              <a:pathLst>
                <a:path w="144971" h="568" extrusionOk="0">
                  <a:moveTo>
                    <a:pt x="1" y="1"/>
                  </a:moveTo>
                  <a:lnTo>
                    <a:pt x="1" y="568"/>
                  </a:lnTo>
                  <a:lnTo>
                    <a:pt x="144971" y="568"/>
                  </a:lnTo>
                  <a:lnTo>
                    <a:pt x="144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1"/>
            <p:cNvSpPr/>
            <p:nvPr/>
          </p:nvSpPr>
          <p:spPr>
            <a:xfrm>
              <a:off x="6836000" y="1342700"/>
              <a:ext cx="129749" cy="16951"/>
            </a:xfrm>
            <a:custGeom>
              <a:avLst/>
              <a:gdLst/>
              <a:ahLst/>
              <a:cxnLst/>
              <a:rect l="l" t="t" r="r" b="b"/>
              <a:pathLst>
                <a:path w="144971" h="568" extrusionOk="0">
                  <a:moveTo>
                    <a:pt x="1" y="1"/>
                  </a:moveTo>
                  <a:lnTo>
                    <a:pt x="1" y="568"/>
                  </a:lnTo>
                  <a:lnTo>
                    <a:pt x="144971" y="568"/>
                  </a:lnTo>
                  <a:lnTo>
                    <a:pt x="144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1"/>
            <p:cNvSpPr/>
            <p:nvPr/>
          </p:nvSpPr>
          <p:spPr>
            <a:xfrm>
              <a:off x="5191236" y="3092975"/>
              <a:ext cx="129749" cy="41825"/>
            </a:xfrm>
            <a:custGeom>
              <a:avLst/>
              <a:gdLst/>
              <a:ahLst/>
              <a:cxnLst/>
              <a:rect l="l" t="t" r="r" b="b"/>
              <a:pathLst>
                <a:path w="144971" h="568" extrusionOk="0">
                  <a:moveTo>
                    <a:pt x="1" y="1"/>
                  </a:moveTo>
                  <a:lnTo>
                    <a:pt x="1" y="568"/>
                  </a:lnTo>
                  <a:lnTo>
                    <a:pt x="144971" y="568"/>
                  </a:lnTo>
                  <a:lnTo>
                    <a:pt x="144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1"/>
            <p:cNvSpPr/>
            <p:nvPr/>
          </p:nvSpPr>
          <p:spPr>
            <a:xfrm>
              <a:off x="4331457" y="2317759"/>
              <a:ext cx="164000" cy="26302"/>
            </a:xfrm>
            <a:custGeom>
              <a:avLst/>
              <a:gdLst/>
              <a:ahLst/>
              <a:cxnLst/>
              <a:rect l="l" t="t" r="r" b="b"/>
              <a:pathLst>
                <a:path w="4371" h="701" extrusionOk="0">
                  <a:moveTo>
                    <a:pt x="1" y="0"/>
                  </a:moveTo>
                  <a:lnTo>
                    <a:pt x="1" y="701"/>
                  </a:lnTo>
                  <a:lnTo>
                    <a:pt x="4371" y="701"/>
                  </a:lnTo>
                  <a:lnTo>
                    <a:pt x="4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65"/>
        <p:cNvGrpSpPr/>
        <p:nvPr/>
      </p:nvGrpSpPr>
      <p:grpSpPr>
        <a:xfrm>
          <a:off x="0" y="0"/>
          <a:ext cx="0" cy="0"/>
          <a:chOff x="0" y="0"/>
          <a:chExt cx="0" cy="0"/>
        </a:xfrm>
      </p:grpSpPr>
      <p:sp>
        <p:nvSpPr>
          <p:cNvPr id="2767" name="Google Shape;2767;p34"/>
          <p:cNvSpPr/>
          <p:nvPr/>
        </p:nvSpPr>
        <p:spPr>
          <a:xfrm>
            <a:off x="4444764" y="1511588"/>
            <a:ext cx="1452398" cy="12901"/>
          </a:xfrm>
          <a:custGeom>
            <a:avLst/>
            <a:gdLst/>
            <a:ahLst/>
            <a:cxnLst/>
            <a:rect l="l" t="t" r="r" b="b"/>
            <a:pathLst>
              <a:path w="45734" h="3537" extrusionOk="0">
                <a:moveTo>
                  <a:pt x="1" y="1"/>
                </a:moveTo>
                <a:lnTo>
                  <a:pt x="1" y="3537"/>
                </a:lnTo>
                <a:lnTo>
                  <a:pt x="45733" y="3537"/>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4"/>
          <p:cNvSpPr/>
          <p:nvPr/>
        </p:nvSpPr>
        <p:spPr>
          <a:xfrm>
            <a:off x="3340203" y="1630216"/>
            <a:ext cx="467597" cy="17649"/>
          </a:xfrm>
          <a:custGeom>
            <a:avLst/>
            <a:gdLst/>
            <a:ahLst/>
            <a:cxnLst/>
            <a:rect l="l" t="t" r="r" b="b"/>
            <a:pathLst>
              <a:path w="20649" h="2570" extrusionOk="0">
                <a:moveTo>
                  <a:pt x="0" y="1"/>
                </a:moveTo>
                <a:lnTo>
                  <a:pt x="0" y="2569"/>
                </a:lnTo>
                <a:lnTo>
                  <a:pt x="20648" y="2569"/>
                </a:lnTo>
                <a:lnTo>
                  <a:pt x="206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4"/>
          <p:cNvSpPr/>
          <p:nvPr/>
        </p:nvSpPr>
        <p:spPr>
          <a:xfrm>
            <a:off x="3844275" y="1841664"/>
            <a:ext cx="283981" cy="42675"/>
          </a:xfrm>
          <a:custGeom>
            <a:avLst/>
            <a:gdLst/>
            <a:ahLst/>
            <a:cxnLst/>
            <a:rect l="l" t="t" r="r" b="b"/>
            <a:pathLst>
              <a:path w="16446" h="2036" extrusionOk="0">
                <a:moveTo>
                  <a:pt x="0" y="0"/>
                </a:moveTo>
                <a:lnTo>
                  <a:pt x="0" y="2035"/>
                </a:lnTo>
                <a:lnTo>
                  <a:pt x="16445" y="2035"/>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4"/>
          <p:cNvSpPr/>
          <p:nvPr/>
        </p:nvSpPr>
        <p:spPr>
          <a:xfrm>
            <a:off x="3428955" y="2646838"/>
            <a:ext cx="852598" cy="26599"/>
          </a:xfrm>
          <a:custGeom>
            <a:avLst/>
            <a:gdLst/>
            <a:ahLst/>
            <a:cxnLst/>
            <a:rect l="l" t="t" r="r" b="b"/>
            <a:pathLst>
              <a:path w="144938" h="568" extrusionOk="0">
                <a:moveTo>
                  <a:pt x="0" y="0"/>
                </a:moveTo>
                <a:lnTo>
                  <a:pt x="0" y="568"/>
                </a:lnTo>
                <a:lnTo>
                  <a:pt x="144937" y="568"/>
                </a:lnTo>
                <a:lnTo>
                  <a:pt x="1449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4"/>
          <p:cNvSpPr/>
          <p:nvPr/>
        </p:nvSpPr>
        <p:spPr>
          <a:xfrm rot="10800000" flipH="1">
            <a:off x="3457725" y="2241424"/>
            <a:ext cx="694065" cy="21852"/>
          </a:xfrm>
          <a:custGeom>
            <a:avLst/>
            <a:gdLst/>
            <a:ahLst/>
            <a:cxnLst/>
            <a:rect l="l" t="t" r="r" b="b"/>
            <a:pathLst>
              <a:path w="20649" h="2603" extrusionOk="0">
                <a:moveTo>
                  <a:pt x="0" y="0"/>
                </a:moveTo>
                <a:lnTo>
                  <a:pt x="0" y="2602"/>
                </a:lnTo>
                <a:lnTo>
                  <a:pt x="20648" y="2602"/>
                </a:lnTo>
                <a:lnTo>
                  <a:pt x="206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4"/>
          <p:cNvSpPr/>
          <p:nvPr/>
        </p:nvSpPr>
        <p:spPr>
          <a:xfrm>
            <a:off x="4890036" y="2154369"/>
            <a:ext cx="1171728" cy="26599"/>
          </a:xfrm>
          <a:custGeom>
            <a:avLst/>
            <a:gdLst/>
            <a:ahLst/>
            <a:cxnLst/>
            <a:rect l="l" t="t" r="r" b="b"/>
            <a:pathLst>
              <a:path w="144971" h="568" extrusionOk="0">
                <a:moveTo>
                  <a:pt x="1" y="1"/>
                </a:moveTo>
                <a:lnTo>
                  <a:pt x="1" y="568"/>
                </a:lnTo>
                <a:lnTo>
                  <a:pt x="144971" y="568"/>
                </a:lnTo>
                <a:lnTo>
                  <a:pt x="144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4"/>
          <p:cNvSpPr/>
          <p:nvPr/>
        </p:nvSpPr>
        <p:spPr>
          <a:xfrm>
            <a:off x="4137003" y="2487192"/>
            <a:ext cx="410070" cy="19242"/>
          </a:xfrm>
          <a:custGeom>
            <a:avLst/>
            <a:gdLst/>
            <a:ahLst/>
            <a:cxnLst/>
            <a:rect l="l" t="t" r="r" b="b"/>
            <a:pathLst>
              <a:path w="22684" h="702" extrusionOk="0">
                <a:moveTo>
                  <a:pt x="1" y="1"/>
                </a:moveTo>
                <a:lnTo>
                  <a:pt x="1" y="701"/>
                </a:lnTo>
                <a:lnTo>
                  <a:pt x="22684" y="701"/>
                </a:lnTo>
                <a:lnTo>
                  <a:pt x="226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4"/>
          <p:cNvSpPr/>
          <p:nvPr/>
        </p:nvSpPr>
        <p:spPr>
          <a:xfrm>
            <a:off x="3843944" y="2529645"/>
            <a:ext cx="126223" cy="35688"/>
          </a:xfrm>
          <a:custGeom>
            <a:avLst/>
            <a:gdLst/>
            <a:ahLst/>
            <a:cxnLst/>
            <a:rect l="l" t="t" r="r" b="b"/>
            <a:pathLst>
              <a:path w="4605" h="1302" extrusionOk="0">
                <a:moveTo>
                  <a:pt x="1" y="0"/>
                </a:moveTo>
                <a:lnTo>
                  <a:pt x="1" y="1301"/>
                </a:lnTo>
                <a:lnTo>
                  <a:pt x="4604" y="1301"/>
                </a:lnTo>
                <a:lnTo>
                  <a:pt x="46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4"/>
          <p:cNvSpPr/>
          <p:nvPr/>
        </p:nvSpPr>
        <p:spPr>
          <a:xfrm>
            <a:off x="4424161" y="2109655"/>
            <a:ext cx="253296" cy="40265"/>
          </a:xfrm>
          <a:custGeom>
            <a:avLst/>
            <a:gdLst/>
            <a:ahLst/>
            <a:cxnLst/>
            <a:rect l="l" t="t" r="r" b="b"/>
            <a:pathLst>
              <a:path w="9241" h="2570" extrusionOk="0">
                <a:moveTo>
                  <a:pt x="1" y="1"/>
                </a:moveTo>
                <a:lnTo>
                  <a:pt x="1" y="2569"/>
                </a:lnTo>
                <a:lnTo>
                  <a:pt x="9240" y="2569"/>
                </a:lnTo>
                <a:lnTo>
                  <a:pt x="92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4"/>
          <p:cNvSpPr/>
          <p:nvPr/>
        </p:nvSpPr>
        <p:spPr>
          <a:xfrm rot="10800000" flipH="1">
            <a:off x="4049118" y="2762179"/>
            <a:ext cx="253299" cy="21851"/>
          </a:xfrm>
          <a:custGeom>
            <a:avLst/>
            <a:gdLst/>
            <a:ahLst/>
            <a:cxnLst/>
            <a:rect l="l" t="t" r="r" b="b"/>
            <a:pathLst>
              <a:path w="4104" h="1136" extrusionOk="0">
                <a:moveTo>
                  <a:pt x="1" y="1"/>
                </a:moveTo>
                <a:lnTo>
                  <a:pt x="1" y="1135"/>
                </a:lnTo>
                <a:lnTo>
                  <a:pt x="4104" y="1135"/>
                </a:lnTo>
                <a:lnTo>
                  <a:pt x="41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4"/>
          <p:cNvSpPr/>
          <p:nvPr/>
        </p:nvSpPr>
        <p:spPr>
          <a:xfrm>
            <a:off x="4676307" y="1951004"/>
            <a:ext cx="119782" cy="19214"/>
          </a:xfrm>
          <a:custGeom>
            <a:avLst/>
            <a:gdLst/>
            <a:ahLst/>
            <a:cxnLst/>
            <a:rect l="l" t="t" r="r" b="b"/>
            <a:pathLst>
              <a:path w="4370" h="701" extrusionOk="0">
                <a:moveTo>
                  <a:pt x="0" y="0"/>
                </a:moveTo>
                <a:lnTo>
                  <a:pt x="0" y="701"/>
                </a:lnTo>
                <a:lnTo>
                  <a:pt x="4370" y="701"/>
                </a:lnTo>
                <a:lnTo>
                  <a:pt x="43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4"/>
          <p:cNvSpPr/>
          <p:nvPr/>
        </p:nvSpPr>
        <p:spPr>
          <a:xfrm>
            <a:off x="4450170" y="1219852"/>
            <a:ext cx="509526" cy="24524"/>
          </a:xfrm>
          <a:custGeom>
            <a:avLst/>
            <a:gdLst/>
            <a:ahLst/>
            <a:cxnLst/>
            <a:rect l="l" t="t" r="r" b="b"/>
            <a:pathLst>
              <a:path w="4405" h="701" extrusionOk="0">
                <a:moveTo>
                  <a:pt x="1" y="0"/>
                </a:moveTo>
                <a:lnTo>
                  <a:pt x="1" y="701"/>
                </a:lnTo>
                <a:lnTo>
                  <a:pt x="4404" y="701"/>
                </a:lnTo>
                <a:lnTo>
                  <a:pt x="44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4"/>
          <p:cNvSpPr/>
          <p:nvPr/>
        </p:nvSpPr>
        <p:spPr>
          <a:xfrm>
            <a:off x="3706007" y="1405302"/>
            <a:ext cx="197516" cy="31110"/>
          </a:xfrm>
          <a:custGeom>
            <a:avLst/>
            <a:gdLst/>
            <a:ahLst/>
            <a:cxnLst/>
            <a:rect l="l" t="t" r="r" b="b"/>
            <a:pathLst>
              <a:path w="7206" h="1135" extrusionOk="0">
                <a:moveTo>
                  <a:pt x="0" y="1"/>
                </a:moveTo>
                <a:lnTo>
                  <a:pt x="0" y="1135"/>
                </a:lnTo>
                <a:lnTo>
                  <a:pt x="7205" y="1135"/>
                </a:lnTo>
                <a:lnTo>
                  <a:pt x="7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4"/>
          <p:cNvSpPr/>
          <p:nvPr/>
        </p:nvSpPr>
        <p:spPr>
          <a:xfrm rot="10800000" flipH="1">
            <a:off x="4965925" y="2295926"/>
            <a:ext cx="410079" cy="30348"/>
          </a:xfrm>
          <a:custGeom>
            <a:avLst/>
            <a:gdLst/>
            <a:ahLst/>
            <a:cxnLst/>
            <a:rect l="l" t="t" r="r" b="b"/>
            <a:pathLst>
              <a:path w="24752" h="2236" extrusionOk="0">
                <a:moveTo>
                  <a:pt x="1" y="0"/>
                </a:moveTo>
                <a:lnTo>
                  <a:pt x="1" y="2235"/>
                </a:lnTo>
                <a:lnTo>
                  <a:pt x="24752" y="2235"/>
                </a:lnTo>
                <a:lnTo>
                  <a:pt x="24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4"/>
          <p:cNvSpPr/>
          <p:nvPr/>
        </p:nvSpPr>
        <p:spPr>
          <a:xfrm rot="10800000" flipH="1">
            <a:off x="5608050" y="1611846"/>
            <a:ext cx="126226" cy="21850"/>
          </a:xfrm>
          <a:custGeom>
            <a:avLst/>
            <a:gdLst/>
            <a:ahLst/>
            <a:cxnLst/>
            <a:rect l="l" t="t" r="r" b="b"/>
            <a:pathLst>
              <a:path w="2503" h="702" extrusionOk="0">
                <a:moveTo>
                  <a:pt x="0" y="1"/>
                </a:moveTo>
                <a:lnTo>
                  <a:pt x="0"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4"/>
          <p:cNvSpPr/>
          <p:nvPr/>
        </p:nvSpPr>
        <p:spPr>
          <a:xfrm>
            <a:off x="5261689" y="2037063"/>
            <a:ext cx="467629" cy="19242"/>
          </a:xfrm>
          <a:custGeom>
            <a:avLst/>
            <a:gdLst/>
            <a:ahLst/>
            <a:cxnLst/>
            <a:rect l="l" t="t" r="r" b="b"/>
            <a:pathLst>
              <a:path w="22717" h="702" extrusionOk="0">
                <a:moveTo>
                  <a:pt x="1" y="1"/>
                </a:moveTo>
                <a:lnTo>
                  <a:pt x="1" y="701"/>
                </a:lnTo>
                <a:lnTo>
                  <a:pt x="22717" y="701"/>
                </a:lnTo>
                <a:lnTo>
                  <a:pt x="227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4"/>
          <p:cNvSpPr/>
          <p:nvPr/>
        </p:nvSpPr>
        <p:spPr>
          <a:xfrm>
            <a:off x="4919902" y="2688911"/>
            <a:ext cx="85307" cy="23790"/>
          </a:xfrm>
          <a:custGeom>
            <a:avLst/>
            <a:gdLst/>
            <a:ahLst/>
            <a:cxnLst/>
            <a:rect l="l" t="t" r="r" b="b"/>
            <a:pathLst>
              <a:path w="4070" h="1135" extrusionOk="0">
                <a:moveTo>
                  <a:pt x="0" y="0"/>
                </a:moveTo>
                <a:lnTo>
                  <a:pt x="0"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4"/>
          <p:cNvSpPr/>
          <p:nvPr/>
        </p:nvSpPr>
        <p:spPr>
          <a:xfrm>
            <a:off x="3780312" y="2055852"/>
            <a:ext cx="344774" cy="31149"/>
          </a:xfrm>
          <a:custGeom>
            <a:avLst/>
            <a:gdLst/>
            <a:ahLst/>
            <a:cxnLst/>
            <a:rect l="l" t="t" r="r" b="b"/>
            <a:pathLst>
              <a:path w="4371" h="702" extrusionOk="0">
                <a:moveTo>
                  <a:pt x="0" y="1"/>
                </a:moveTo>
                <a:lnTo>
                  <a:pt x="0" y="701"/>
                </a:lnTo>
                <a:lnTo>
                  <a:pt x="4370" y="701"/>
                </a:lnTo>
                <a:lnTo>
                  <a:pt x="43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4"/>
          <p:cNvSpPr/>
          <p:nvPr/>
        </p:nvSpPr>
        <p:spPr>
          <a:xfrm>
            <a:off x="4229040" y="2319749"/>
            <a:ext cx="148840" cy="28588"/>
          </a:xfrm>
          <a:custGeom>
            <a:avLst/>
            <a:gdLst/>
            <a:ahLst/>
            <a:cxnLst/>
            <a:rect l="l" t="t" r="r" b="b"/>
            <a:pathLst>
              <a:path w="7173" h="1135" extrusionOk="0">
                <a:moveTo>
                  <a:pt x="0" y="0"/>
                </a:moveTo>
                <a:lnTo>
                  <a:pt x="0" y="1134"/>
                </a:lnTo>
                <a:lnTo>
                  <a:pt x="7172" y="1134"/>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4"/>
          <p:cNvSpPr/>
          <p:nvPr/>
        </p:nvSpPr>
        <p:spPr>
          <a:xfrm>
            <a:off x="4623989" y="2565908"/>
            <a:ext cx="1093944" cy="17656"/>
          </a:xfrm>
          <a:custGeom>
            <a:avLst/>
            <a:gdLst/>
            <a:ahLst/>
            <a:cxnLst/>
            <a:rect l="l" t="t" r="r" b="b"/>
            <a:pathLst>
              <a:path w="43432" h="701" extrusionOk="0">
                <a:moveTo>
                  <a:pt x="0" y="0"/>
                </a:moveTo>
                <a:lnTo>
                  <a:pt x="0" y="701"/>
                </a:lnTo>
                <a:lnTo>
                  <a:pt x="43431" y="701"/>
                </a:lnTo>
                <a:lnTo>
                  <a:pt x="43431"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4"/>
          <p:cNvSpPr/>
          <p:nvPr/>
        </p:nvSpPr>
        <p:spPr>
          <a:xfrm rot="10800000" flipH="1">
            <a:off x="5441763" y="1356450"/>
            <a:ext cx="119024" cy="24524"/>
          </a:xfrm>
          <a:custGeom>
            <a:avLst/>
            <a:gdLst/>
            <a:ahLst/>
            <a:cxnLst/>
            <a:rect l="l" t="t" r="r" b="b"/>
            <a:pathLst>
              <a:path w="2503" h="701" extrusionOk="0">
                <a:moveTo>
                  <a:pt x="0" y="0"/>
                </a:moveTo>
                <a:lnTo>
                  <a:pt x="0" y="701"/>
                </a:lnTo>
                <a:lnTo>
                  <a:pt x="2502" y="701"/>
                </a:lnTo>
                <a:lnTo>
                  <a:pt x="2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4"/>
          <p:cNvSpPr/>
          <p:nvPr/>
        </p:nvSpPr>
        <p:spPr>
          <a:xfrm>
            <a:off x="4079914" y="1652507"/>
            <a:ext cx="110926" cy="17656"/>
          </a:xfrm>
          <a:custGeom>
            <a:avLst/>
            <a:gdLst/>
            <a:ahLst/>
            <a:cxnLst/>
            <a:rect l="l" t="t" r="r" b="b"/>
            <a:pathLst>
              <a:path w="4404" h="701" extrusionOk="0">
                <a:moveTo>
                  <a:pt x="0" y="0"/>
                </a:moveTo>
                <a:lnTo>
                  <a:pt x="0" y="701"/>
                </a:lnTo>
                <a:lnTo>
                  <a:pt x="4403" y="701"/>
                </a:lnTo>
                <a:lnTo>
                  <a:pt x="44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4"/>
          <p:cNvSpPr/>
          <p:nvPr/>
        </p:nvSpPr>
        <p:spPr>
          <a:xfrm rot="10800000" flipH="1">
            <a:off x="5734263" y="1819628"/>
            <a:ext cx="246038" cy="39613"/>
          </a:xfrm>
          <a:custGeom>
            <a:avLst/>
            <a:gdLst/>
            <a:ahLst/>
            <a:cxnLst/>
            <a:rect l="l" t="t" r="r" b="b"/>
            <a:pathLst>
              <a:path w="19248" h="1869" extrusionOk="0">
                <a:moveTo>
                  <a:pt x="0" y="0"/>
                </a:moveTo>
                <a:lnTo>
                  <a:pt x="0" y="1868"/>
                </a:lnTo>
                <a:lnTo>
                  <a:pt x="19247" y="1868"/>
                </a:lnTo>
                <a:lnTo>
                  <a:pt x="1924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4"/>
          <p:cNvSpPr/>
          <p:nvPr/>
        </p:nvSpPr>
        <p:spPr>
          <a:xfrm>
            <a:off x="4417628" y="1858617"/>
            <a:ext cx="181501" cy="29444"/>
          </a:xfrm>
          <a:custGeom>
            <a:avLst/>
            <a:gdLst/>
            <a:ahLst/>
            <a:cxnLst/>
            <a:rect l="l" t="t" r="r" b="b"/>
            <a:pathLst>
              <a:path w="7206" h="1169" extrusionOk="0">
                <a:moveTo>
                  <a:pt x="0" y="1"/>
                </a:moveTo>
                <a:lnTo>
                  <a:pt x="0" y="1168"/>
                </a:lnTo>
                <a:lnTo>
                  <a:pt x="7205" y="1168"/>
                </a:lnTo>
                <a:lnTo>
                  <a:pt x="720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4"/>
          <p:cNvSpPr/>
          <p:nvPr/>
        </p:nvSpPr>
        <p:spPr>
          <a:xfrm>
            <a:off x="3988100" y="1370026"/>
            <a:ext cx="901899" cy="17682"/>
          </a:xfrm>
          <a:custGeom>
            <a:avLst/>
            <a:gdLst/>
            <a:ahLst/>
            <a:cxnLst/>
            <a:rect l="l" t="t" r="r" b="b"/>
            <a:pathLst>
              <a:path w="43465" h="702" extrusionOk="0">
                <a:moveTo>
                  <a:pt x="0" y="1"/>
                </a:moveTo>
                <a:lnTo>
                  <a:pt x="0" y="701"/>
                </a:lnTo>
                <a:lnTo>
                  <a:pt x="43465" y="701"/>
                </a:lnTo>
                <a:lnTo>
                  <a:pt x="4346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4"/>
          <p:cNvSpPr/>
          <p:nvPr/>
        </p:nvSpPr>
        <p:spPr>
          <a:xfrm rot="10800000" flipH="1">
            <a:off x="3463863" y="1833902"/>
            <a:ext cx="167238" cy="28299"/>
          </a:xfrm>
          <a:custGeom>
            <a:avLst/>
            <a:gdLst/>
            <a:ahLst/>
            <a:cxnLst/>
            <a:rect l="l" t="t" r="r" b="b"/>
            <a:pathLst>
              <a:path w="22684" h="702" extrusionOk="0">
                <a:moveTo>
                  <a:pt x="1" y="1"/>
                </a:moveTo>
                <a:lnTo>
                  <a:pt x="1" y="701"/>
                </a:lnTo>
                <a:lnTo>
                  <a:pt x="22683" y="701"/>
                </a:lnTo>
                <a:lnTo>
                  <a:pt x="226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4"/>
          <p:cNvSpPr/>
          <p:nvPr/>
        </p:nvSpPr>
        <p:spPr>
          <a:xfrm>
            <a:off x="5200934" y="1233731"/>
            <a:ext cx="196561" cy="28591"/>
          </a:xfrm>
          <a:custGeom>
            <a:avLst/>
            <a:gdLst/>
            <a:ahLst/>
            <a:cxnLst/>
            <a:rect l="l" t="t" r="r" b="b"/>
            <a:pathLst>
              <a:path w="4070" h="1135" extrusionOk="0">
                <a:moveTo>
                  <a:pt x="0" y="1"/>
                </a:moveTo>
                <a:lnTo>
                  <a:pt x="0" y="1135"/>
                </a:lnTo>
                <a:lnTo>
                  <a:pt x="4070" y="1135"/>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4"/>
          <p:cNvSpPr/>
          <p:nvPr/>
        </p:nvSpPr>
        <p:spPr>
          <a:xfrm>
            <a:off x="4775745" y="2411409"/>
            <a:ext cx="197501" cy="47074"/>
          </a:xfrm>
          <a:custGeom>
            <a:avLst/>
            <a:gdLst/>
            <a:ahLst/>
            <a:cxnLst/>
            <a:rect l="l" t="t" r="r" b="b"/>
            <a:pathLst>
              <a:path w="4637" h="2970" extrusionOk="0">
                <a:moveTo>
                  <a:pt x="0" y="1"/>
                </a:moveTo>
                <a:lnTo>
                  <a:pt x="0" y="2969"/>
                </a:lnTo>
                <a:lnTo>
                  <a:pt x="4637" y="2969"/>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4"/>
          <p:cNvSpPr/>
          <p:nvPr/>
        </p:nvSpPr>
        <p:spPr>
          <a:xfrm>
            <a:off x="4624008" y="1628404"/>
            <a:ext cx="102513" cy="29444"/>
          </a:xfrm>
          <a:custGeom>
            <a:avLst/>
            <a:gdLst/>
            <a:ahLst/>
            <a:cxnLst/>
            <a:rect l="l" t="t" r="r" b="b"/>
            <a:pathLst>
              <a:path w="4070" h="1169" extrusionOk="0">
                <a:moveTo>
                  <a:pt x="0" y="1"/>
                </a:moveTo>
                <a:lnTo>
                  <a:pt x="0" y="1168"/>
                </a:lnTo>
                <a:lnTo>
                  <a:pt x="4070" y="1168"/>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4"/>
          <p:cNvSpPr/>
          <p:nvPr/>
        </p:nvSpPr>
        <p:spPr>
          <a:xfrm>
            <a:off x="4955141" y="2870012"/>
            <a:ext cx="137501" cy="22052"/>
          </a:xfrm>
          <a:custGeom>
            <a:avLst/>
            <a:gdLst/>
            <a:ahLst/>
            <a:cxnLst/>
            <a:rect l="l" t="t" r="r" b="b"/>
            <a:pathLst>
              <a:path w="4371" h="701" extrusionOk="0">
                <a:moveTo>
                  <a:pt x="1" y="0"/>
                </a:moveTo>
                <a:lnTo>
                  <a:pt x="1" y="701"/>
                </a:lnTo>
                <a:lnTo>
                  <a:pt x="4370" y="701"/>
                </a:lnTo>
                <a:lnTo>
                  <a:pt x="43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4"/>
          <p:cNvSpPr/>
          <p:nvPr/>
        </p:nvSpPr>
        <p:spPr>
          <a:xfrm>
            <a:off x="4585213" y="2850425"/>
            <a:ext cx="246048" cy="28602"/>
          </a:xfrm>
          <a:custGeom>
            <a:avLst/>
            <a:gdLst/>
            <a:ahLst/>
            <a:cxnLst/>
            <a:rect l="l" t="t" r="r" b="b"/>
            <a:pathLst>
              <a:path w="5105" h="1436" extrusionOk="0">
                <a:moveTo>
                  <a:pt x="1" y="1"/>
                </a:moveTo>
                <a:lnTo>
                  <a:pt x="1" y="1435"/>
                </a:lnTo>
                <a:lnTo>
                  <a:pt x="5104" y="1435"/>
                </a:lnTo>
                <a:lnTo>
                  <a:pt x="5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4"/>
          <p:cNvSpPr/>
          <p:nvPr/>
        </p:nvSpPr>
        <p:spPr>
          <a:xfrm>
            <a:off x="3215450" y="2417003"/>
            <a:ext cx="370620" cy="35352"/>
          </a:xfrm>
          <a:custGeom>
            <a:avLst/>
            <a:gdLst/>
            <a:ahLst/>
            <a:cxnLst/>
            <a:rect l="l" t="t" r="r" b="b"/>
            <a:pathLst>
              <a:path w="19248" h="1836" extrusionOk="0">
                <a:moveTo>
                  <a:pt x="1" y="1"/>
                </a:moveTo>
                <a:lnTo>
                  <a:pt x="1" y="1835"/>
                </a:lnTo>
                <a:lnTo>
                  <a:pt x="19248" y="1835"/>
                </a:lnTo>
                <a:lnTo>
                  <a:pt x="192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4"/>
          <p:cNvSpPr/>
          <p:nvPr/>
        </p:nvSpPr>
        <p:spPr>
          <a:xfrm>
            <a:off x="5694550" y="2360910"/>
            <a:ext cx="148824" cy="25051"/>
          </a:xfrm>
          <a:custGeom>
            <a:avLst/>
            <a:gdLst/>
            <a:ahLst/>
            <a:cxnLst/>
            <a:rect l="l" t="t" r="r" b="b"/>
            <a:pathLst>
              <a:path w="2470" h="702" extrusionOk="0">
                <a:moveTo>
                  <a:pt x="1" y="1"/>
                </a:moveTo>
                <a:lnTo>
                  <a:pt x="1" y="701"/>
                </a:lnTo>
                <a:lnTo>
                  <a:pt x="2469" y="701"/>
                </a:lnTo>
                <a:lnTo>
                  <a:pt x="2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4"/>
          <p:cNvSpPr/>
          <p:nvPr/>
        </p:nvSpPr>
        <p:spPr>
          <a:xfrm>
            <a:off x="5261700" y="2729725"/>
            <a:ext cx="284402" cy="28599"/>
          </a:xfrm>
          <a:custGeom>
            <a:avLst/>
            <a:gdLst/>
            <a:ahLst/>
            <a:cxnLst/>
            <a:rect l="l" t="t" r="r" b="b"/>
            <a:pathLst>
              <a:path w="4638" h="2969" extrusionOk="0">
                <a:moveTo>
                  <a:pt x="1" y="0"/>
                </a:moveTo>
                <a:lnTo>
                  <a:pt x="1" y="2969"/>
                </a:lnTo>
                <a:lnTo>
                  <a:pt x="4637" y="2969"/>
                </a:lnTo>
                <a:lnTo>
                  <a:pt x="4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4"/>
          <p:cNvSpPr/>
          <p:nvPr/>
        </p:nvSpPr>
        <p:spPr>
          <a:xfrm>
            <a:off x="4893187" y="1648365"/>
            <a:ext cx="138752" cy="21854"/>
          </a:xfrm>
          <a:custGeom>
            <a:avLst/>
            <a:gdLst/>
            <a:ahLst/>
            <a:cxnLst/>
            <a:rect l="l" t="t" r="r" b="b"/>
            <a:pathLst>
              <a:path w="7206" h="1135" extrusionOk="0">
                <a:moveTo>
                  <a:pt x="0" y="0"/>
                </a:moveTo>
                <a:lnTo>
                  <a:pt x="0" y="1135"/>
                </a:lnTo>
                <a:lnTo>
                  <a:pt x="7205" y="1135"/>
                </a:lnTo>
                <a:lnTo>
                  <a:pt x="72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4"/>
          <p:cNvSpPr/>
          <p:nvPr/>
        </p:nvSpPr>
        <p:spPr>
          <a:xfrm>
            <a:off x="5071596" y="1351342"/>
            <a:ext cx="86725" cy="25070"/>
          </a:xfrm>
          <a:custGeom>
            <a:avLst/>
            <a:gdLst/>
            <a:ahLst/>
            <a:cxnLst/>
            <a:rect l="l" t="t" r="r" b="b"/>
            <a:pathLst>
              <a:path w="4504" h="1302" extrusionOk="0">
                <a:moveTo>
                  <a:pt x="0" y="1"/>
                </a:moveTo>
                <a:lnTo>
                  <a:pt x="0" y="1302"/>
                </a:lnTo>
                <a:lnTo>
                  <a:pt x="4503" y="1302"/>
                </a:lnTo>
                <a:lnTo>
                  <a:pt x="4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4"/>
          <p:cNvSpPr/>
          <p:nvPr/>
        </p:nvSpPr>
        <p:spPr>
          <a:xfrm>
            <a:off x="4089050" y="1234679"/>
            <a:ext cx="173430" cy="19248"/>
          </a:xfrm>
          <a:custGeom>
            <a:avLst/>
            <a:gdLst/>
            <a:ahLst/>
            <a:cxnLst/>
            <a:rect l="l" t="t" r="r" b="b"/>
            <a:pathLst>
              <a:path w="9007" h="2536" extrusionOk="0">
                <a:moveTo>
                  <a:pt x="0" y="0"/>
                </a:moveTo>
                <a:lnTo>
                  <a:pt x="0" y="2535"/>
                </a:lnTo>
                <a:lnTo>
                  <a:pt x="9006" y="2535"/>
                </a:lnTo>
                <a:lnTo>
                  <a:pt x="9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4"/>
          <p:cNvSpPr/>
          <p:nvPr/>
        </p:nvSpPr>
        <p:spPr>
          <a:xfrm>
            <a:off x="5189986" y="1731551"/>
            <a:ext cx="344774" cy="31151"/>
          </a:xfrm>
          <a:custGeom>
            <a:avLst/>
            <a:gdLst/>
            <a:ahLst/>
            <a:cxnLst/>
            <a:rect l="l" t="t" r="r" b="b"/>
            <a:pathLst>
              <a:path w="76489" h="701" extrusionOk="0">
                <a:moveTo>
                  <a:pt x="0" y="0"/>
                </a:moveTo>
                <a:lnTo>
                  <a:pt x="0" y="701"/>
                </a:lnTo>
                <a:lnTo>
                  <a:pt x="76488" y="701"/>
                </a:lnTo>
                <a:lnTo>
                  <a:pt x="764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4"/>
          <p:cNvSpPr/>
          <p:nvPr/>
        </p:nvSpPr>
        <p:spPr>
          <a:xfrm>
            <a:off x="5058036" y="1947863"/>
            <a:ext cx="84144" cy="13517"/>
          </a:xfrm>
          <a:custGeom>
            <a:avLst/>
            <a:gdLst/>
            <a:ahLst/>
            <a:cxnLst/>
            <a:rect l="l" t="t" r="r" b="b"/>
            <a:pathLst>
              <a:path w="4370" h="702" extrusionOk="0">
                <a:moveTo>
                  <a:pt x="0" y="1"/>
                </a:moveTo>
                <a:lnTo>
                  <a:pt x="0" y="701"/>
                </a:lnTo>
                <a:lnTo>
                  <a:pt x="4370" y="701"/>
                </a:lnTo>
                <a:lnTo>
                  <a:pt x="4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4"/>
          <p:cNvSpPr/>
          <p:nvPr/>
        </p:nvSpPr>
        <p:spPr>
          <a:xfrm>
            <a:off x="3361577" y="2048237"/>
            <a:ext cx="78368" cy="21854"/>
          </a:xfrm>
          <a:custGeom>
            <a:avLst/>
            <a:gdLst/>
            <a:ahLst/>
            <a:cxnLst/>
            <a:rect l="l" t="t" r="r" b="b"/>
            <a:pathLst>
              <a:path w="4070" h="1135" extrusionOk="0">
                <a:moveTo>
                  <a:pt x="0" y="0"/>
                </a:moveTo>
                <a:lnTo>
                  <a:pt x="0"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4"/>
          <p:cNvSpPr/>
          <p:nvPr/>
        </p:nvSpPr>
        <p:spPr>
          <a:xfrm>
            <a:off x="4220680" y="1736548"/>
            <a:ext cx="436780" cy="13517"/>
          </a:xfrm>
          <a:custGeom>
            <a:avLst/>
            <a:gdLst/>
            <a:ahLst/>
            <a:cxnLst/>
            <a:rect l="l" t="t" r="r" b="b"/>
            <a:pathLst>
              <a:path w="22684" h="702" extrusionOk="0">
                <a:moveTo>
                  <a:pt x="0" y="1"/>
                </a:moveTo>
                <a:lnTo>
                  <a:pt x="0" y="701"/>
                </a:lnTo>
                <a:lnTo>
                  <a:pt x="22683" y="701"/>
                </a:lnTo>
                <a:lnTo>
                  <a:pt x="226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4"/>
          <p:cNvSpPr/>
          <p:nvPr/>
        </p:nvSpPr>
        <p:spPr>
          <a:xfrm>
            <a:off x="3765258" y="2841855"/>
            <a:ext cx="79023" cy="21854"/>
          </a:xfrm>
          <a:custGeom>
            <a:avLst/>
            <a:gdLst/>
            <a:ahLst/>
            <a:cxnLst/>
            <a:rect l="l" t="t" r="r" b="b"/>
            <a:pathLst>
              <a:path w="4104" h="1135" extrusionOk="0">
                <a:moveTo>
                  <a:pt x="1" y="1"/>
                </a:moveTo>
                <a:lnTo>
                  <a:pt x="1" y="1135"/>
                </a:lnTo>
                <a:lnTo>
                  <a:pt x="4104" y="1135"/>
                </a:lnTo>
                <a:lnTo>
                  <a:pt x="41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4"/>
          <p:cNvSpPr txBox="1">
            <a:spLocks noGrp="1"/>
          </p:cNvSpPr>
          <p:nvPr>
            <p:ph type="title"/>
          </p:nvPr>
        </p:nvSpPr>
        <p:spPr>
          <a:xfrm>
            <a:off x="2156850" y="2752063"/>
            <a:ext cx="4830300" cy="66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t>Software Design </a:t>
            </a:r>
            <a:endParaRPr dirty="0"/>
          </a:p>
        </p:txBody>
      </p:sp>
      <p:sp>
        <p:nvSpPr>
          <p:cNvPr id="2810" name="Google Shape;2810;p34"/>
          <p:cNvSpPr txBox="1">
            <a:spLocks noGrp="1"/>
          </p:cNvSpPr>
          <p:nvPr>
            <p:ph type="title" idx="2"/>
          </p:nvPr>
        </p:nvSpPr>
        <p:spPr>
          <a:xfrm>
            <a:off x="3551665" y="1537828"/>
            <a:ext cx="2217297" cy="105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2811" name="Google Shape;2811;p34"/>
          <p:cNvGrpSpPr/>
          <p:nvPr/>
        </p:nvGrpSpPr>
        <p:grpSpPr>
          <a:xfrm>
            <a:off x="3521156" y="1456701"/>
            <a:ext cx="1844197" cy="1075857"/>
            <a:chOff x="3837610" y="1371489"/>
            <a:chExt cx="1655325" cy="965674"/>
          </a:xfrm>
        </p:grpSpPr>
        <p:sp>
          <p:nvSpPr>
            <p:cNvPr id="2812" name="Google Shape;2812;p34"/>
            <p:cNvSpPr/>
            <p:nvPr/>
          </p:nvSpPr>
          <p:spPr>
            <a:xfrm>
              <a:off x="4825169" y="2268967"/>
              <a:ext cx="212383" cy="68196"/>
            </a:xfrm>
            <a:custGeom>
              <a:avLst/>
              <a:gdLst/>
              <a:ahLst/>
              <a:cxnLst/>
              <a:rect l="l" t="t" r="r" b="b"/>
              <a:pathLst>
                <a:path w="144971" h="568" extrusionOk="0">
                  <a:moveTo>
                    <a:pt x="1" y="1"/>
                  </a:moveTo>
                  <a:lnTo>
                    <a:pt x="1" y="568"/>
                  </a:lnTo>
                  <a:lnTo>
                    <a:pt x="144971" y="568"/>
                  </a:lnTo>
                  <a:lnTo>
                    <a:pt x="144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4"/>
            <p:cNvSpPr/>
            <p:nvPr/>
          </p:nvSpPr>
          <p:spPr>
            <a:xfrm rot="10800000" flipH="1">
              <a:off x="3837610" y="2034829"/>
              <a:ext cx="164000" cy="65325"/>
            </a:xfrm>
            <a:custGeom>
              <a:avLst/>
              <a:gdLst/>
              <a:ahLst/>
              <a:cxnLst/>
              <a:rect l="l" t="t" r="r" b="b"/>
              <a:pathLst>
                <a:path w="4371" h="702" extrusionOk="0">
                  <a:moveTo>
                    <a:pt x="0" y="1"/>
                  </a:moveTo>
                  <a:lnTo>
                    <a:pt x="0" y="701"/>
                  </a:lnTo>
                  <a:lnTo>
                    <a:pt x="4370" y="701"/>
                  </a:lnTo>
                  <a:lnTo>
                    <a:pt x="43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4"/>
            <p:cNvSpPr/>
            <p:nvPr/>
          </p:nvSpPr>
          <p:spPr>
            <a:xfrm>
              <a:off x="4831548" y="1371489"/>
              <a:ext cx="164000" cy="60025"/>
            </a:xfrm>
            <a:custGeom>
              <a:avLst/>
              <a:gdLst/>
              <a:ahLst/>
              <a:cxnLst/>
              <a:rect l="l" t="t" r="r" b="b"/>
              <a:pathLst>
                <a:path w="4371" h="702" extrusionOk="0">
                  <a:moveTo>
                    <a:pt x="1" y="1"/>
                  </a:moveTo>
                  <a:lnTo>
                    <a:pt x="1" y="701"/>
                  </a:lnTo>
                  <a:lnTo>
                    <a:pt x="4371" y="701"/>
                  </a:lnTo>
                  <a:lnTo>
                    <a:pt x="4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4"/>
            <p:cNvSpPr/>
            <p:nvPr/>
          </p:nvSpPr>
          <p:spPr>
            <a:xfrm>
              <a:off x="4688015" y="2047885"/>
              <a:ext cx="164011" cy="44992"/>
            </a:xfrm>
            <a:custGeom>
              <a:avLst/>
              <a:gdLst/>
              <a:ahLst/>
              <a:cxnLst/>
              <a:rect l="l" t="t" r="r" b="b"/>
              <a:pathLst>
                <a:path w="4371" h="701" extrusionOk="0">
                  <a:moveTo>
                    <a:pt x="1" y="0"/>
                  </a:moveTo>
                  <a:lnTo>
                    <a:pt x="1" y="701"/>
                  </a:lnTo>
                  <a:lnTo>
                    <a:pt x="4371" y="701"/>
                  </a:lnTo>
                  <a:lnTo>
                    <a:pt x="4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4"/>
            <p:cNvSpPr/>
            <p:nvPr/>
          </p:nvSpPr>
          <p:spPr>
            <a:xfrm>
              <a:off x="4196117" y="1507245"/>
              <a:ext cx="255276" cy="27960"/>
            </a:xfrm>
            <a:custGeom>
              <a:avLst/>
              <a:gdLst/>
              <a:ahLst/>
              <a:cxnLst/>
              <a:rect l="l" t="t" r="r" b="b"/>
              <a:pathLst>
                <a:path w="2803" h="1869" extrusionOk="0">
                  <a:moveTo>
                    <a:pt x="1" y="0"/>
                  </a:moveTo>
                  <a:lnTo>
                    <a:pt x="1" y="1868"/>
                  </a:lnTo>
                  <a:lnTo>
                    <a:pt x="2803" y="1868"/>
                  </a:lnTo>
                  <a:lnTo>
                    <a:pt x="2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4"/>
            <p:cNvSpPr/>
            <p:nvPr/>
          </p:nvSpPr>
          <p:spPr>
            <a:xfrm>
              <a:off x="5280581" y="1754019"/>
              <a:ext cx="212354" cy="38305"/>
            </a:xfrm>
            <a:custGeom>
              <a:avLst/>
              <a:gdLst/>
              <a:ahLst/>
              <a:cxnLst/>
              <a:rect l="l" t="t" r="r" b="b"/>
              <a:pathLst>
                <a:path w="19248" h="1869" extrusionOk="0">
                  <a:moveTo>
                    <a:pt x="0" y="1"/>
                  </a:moveTo>
                  <a:lnTo>
                    <a:pt x="0" y="1869"/>
                  </a:lnTo>
                  <a:lnTo>
                    <a:pt x="19248" y="1869"/>
                  </a:lnTo>
                  <a:lnTo>
                    <a:pt x="192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4"/>
            <p:cNvSpPr/>
            <p:nvPr/>
          </p:nvSpPr>
          <p:spPr>
            <a:xfrm>
              <a:off x="4812496" y="1529517"/>
              <a:ext cx="305450" cy="23825"/>
            </a:xfrm>
            <a:custGeom>
              <a:avLst/>
              <a:gdLst/>
              <a:ahLst/>
              <a:cxnLst/>
              <a:rect l="l" t="t" r="r" b="b"/>
              <a:pathLst>
                <a:path w="8141" h="635" extrusionOk="0">
                  <a:moveTo>
                    <a:pt x="1" y="0"/>
                  </a:moveTo>
                  <a:lnTo>
                    <a:pt x="1" y="634"/>
                  </a:lnTo>
                  <a:lnTo>
                    <a:pt x="8140" y="634"/>
                  </a:lnTo>
                  <a:lnTo>
                    <a:pt x="81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695200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11"/>
        <p:cNvGrpSpPr/>
        <p:nvPr/>
      </p:nvGrpSpPr>
      <p:grpSpPr>
        <a:xfrm>
          <a:off x="0" y="0"/>
          <a:ext cx="0" cy="0"/>
          <a:chOff x="0" y="0"/>
          <a:chExt cx="0" cy="0"/>
        </a:xfrm>
      </p:grpSpPr>
      <p:sp>
        <p:nvSpPr>
          <p:cNvPr id="3212" name="Google Shape;3212;p42"/>
          <p:cNvSpPr txBox="1">
            <a:spLocks noGrp="1"/>
          </p:cNvSpPr>
          <p:nvPr>
            <p:ph type="subTitle" idx="1"/>
          </p:nvPr>
        </p:nvSpPr>
        <p:spPr>
          <a:xfrm>
            <a:off x="1286634" y="388419"/>
            <a:ext cx="6938920" cy="115716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b="1" dirty="0"/>
              <a:t>Use Case Diagram:</a:t>
            </a:r>
          </a:p>
          <a:p>
            <a:pPr marL="0" lvl="0" indent="0" algn="ctr" rtl="0">
              <a:spcBef>
                <a:spcPts val="0"/>
              </a:spcBef>
              <a:spcAft>
                <a:spcPts val="0"/>
              </a:spcAft>
              <a:buNone/>
            </a:pPr>
            <a:endParaRPr lang="en-IN" sz="900" dirty="0"/>
          </a:p>
          <a:p>
            <a:pPr marL="0" lvl="0" indent="0" algn="l" rtl="0">
              <a:spcBef>
                <a:spcPts val="0"/>
              </a:spcBef>
              <a:spcAft>
                <a:spcPts val="0"/>
              </a:spcAft>
              <a:buNone/>
            </a:pPr>
            <a:r>
              <a:rPr lang="en-IN" sz="1600" dirty="0"/>
              <a:t>Used simple mapping of data images in Grid view. Having a navbar at top, a search bar below it and a Home Page as its landing page.</a:t>
            </a:r>
          </a:p>
        </p:txBody>
      </p:sp>
      <p:pic>
        <p:nvPicPr>
          <p:cNvPr id="8" name="Picture 7">
            <a:extLst>
              <a:ext uri="{FF2B5EF4-FFF2-40B4-BE49-F238E27FC236}">
                <a16:creationId xmlns:a16="http://schemas.microsoft.com/office/drawing/2014/main" id="{96506652-F849-A76A-93FF-B15FE9988707}"/>
              </a:ext>
            </a:extLst>
          </p:cNvPr>
          <p:cNvPicPr>
            <a:picLocks noChangeAspect="1"/>
          </p:cNvPicPr>
          <p:nvPr/>
        </p:nvPicPr>
        <p:blipFill>
          <a:blip r:embed="rId3"/>
          <a:stretch>
            <a:fillRect/>
          </a:stretch>
        </p:blipFill>
        <p:spPr>
          <a:xfrm>
            <a:off x="2343573" y="1633960"/>
            <a:ext cx="4930987" cy="35095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11"/>
        <p:cNvGrpSpPr/>
        <p:nvPr/>
      </p:nvGrpSpPr>
      <p:grpSpPr>
        <a:xfrm>
          <a:off x="0" y="0"/>
          <a:ext cx="0" cy="0"/>
          <a:chOff x="0" y="0"/>
          <a:chExt cx="0" cy="0"/>
        </a:xfrm>
      </p:grpSpPr>
      <p:sp>
        <p:nvSpPr>
          <p:cNvPr id="3212" name="Google Shape;3212;p42"/>
          <p:cNvSpPr txBox="1">
            <a:spLocks noGrp="1"/>
          </p:cNvSpPr>
          <p:nvPr>
            <p:ph type="subTitle" idx="1"/>
          </p:nvPr>
        </p:nvSpPr>
        <p:spPr>
          <a:xfrm>
            <a:off x="1286634" y="388419"/>
            <a:ext cx="6938920" cy="115716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b="1" dirty="0"/>
              <a:t>Overlay:</a:t>
            </a:r>
          </a:p>
          <a:p>
            <a:pPr marL="0" lvl="0" indent="0" algn="ctr" rtl="0">
              <a:spcBef>
                <a:spcPts val="0"/>
              </a:spcBef>
              <a:spcAft>
                <a:spcPts val="0"/>
              </a:spcAft>
              <a:buNone/>
            </a:pPr>
            <a:endParaRPr lang="en-IN" sz="900" dirty="0"/>
          </a:p>
          <a:p>
            <a:pPr marL="0" lvl="0" indent="0" algn="l" rtl="0">
              <a:spcBef>
                <a:spcPts val="0"/>
              </a:spcBef>
              <a:spcAft>
                <a:spcPts val="0"/>
              </a:spcAft>
              <a:buNone/>
            </a:pPr>
            <a:r>
              <a:rPr lang="en-IN" sz="1600" dirty="0"/>
              <a:t>Used simple mapping of data images in Grid view. Having a navbar at top, a search bar below it and a Home Page as its landing page.</a:t>
            </a:r>
          </a:p>
        </p:txBody>
      </p:sp>
      <p:pic>
        <p:nvPicPr>
          <p:cNvPr id="4" name="Picture 3">
            <a:extLst>
              <a:ext uri="{FF2B5EF4-FFF2-40B4-BE49-F238E27FC236}">
                <a16:creationId xmlns:a16="http://schemas.microsoft.com/office/drawing/2014/main" id="{03CEFF5D-A444-E983-441B-F74C81370EDE}"/>
              </a:ext>
            </a:extLst>
          </p:cNvPr>
          <p:cNvPicPr>
            <a:picLocks noChangeAspect="1"/>
          </p:cNvPicPr>
          <p:nvPr/>
        </p:nvPicPr>
        <p:blipFill>
          <a:blip r:embed="rId3"/>
          <a:stretch>
            <a:fillRect/>
          </a:stretch>
        </p:blipFill>
        <p:spPr>
          <a:xfrm>
            <a:off x="1476586" y="1545579"/>
            <a:ext cx="6035042" cy="3394711"/>
          </a:xfrm>
          <a:prstGeom prst="rect">
            <a:avLst/>
          </a:prstGeom>
        </p:spPr>
      </p:pic>
    </p:spTree>
    <p:extLst>
      <p:ext uri="{BB962C8B-B14F-4D97-AF65-F5344CB8AC3E}">
        <p14:creationId xmlns:p14="http://schemas.microsoft.com/office/powerpoint/2010/main" val="8198672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11"/>
        <p:cNvGrpSpPr/>
        <p:nvPr/>
      </p:nvGrpSpPr>
      <p:grpSpPr>
        <a:xfrm>
          <a:off x="0" y="0"/>
          <a:ext cx="0" cy="0"/>
          <a:chOff x="0" y="0"/>
          <a:chExt cx="0" cy="0"/>
        </a:xfrm>
      </p:grpSpPr>
      <p:sp>
        <p:nvSpPr>
          <p:cNvPr id="3212" name="Google Shape;3212;p42"/>
          <p:cNvSpPr txBox="1">
            <a:spLocks noGrp="1"/>
          </p:cNvSpPr>
          <p:nvPr>
            <p:ph type="subTitle" idx="1"/>
          </p:nvPr>
        </p:nvSpPr>
        <p:spPr>
          <a:xfrm>
            <a:off x="1452520" y="445063"/>
            <a:ext cx="6870138" cy="85775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b="1" dirty="0"/>
              <a:t>Admin  Login:</a:t>
            </a:r>
          </a:p>
          <a:p>
            <a:pPr marL="0" lvl="0" indent="0" algn="ctr" rtl="0">
              <a:spcBef>
                <a:spcPts val="0"/>
              </a:spcBef>
              <a:spcAft>
                <a:spcPts val="0"/>
              </a:spcAft>
              <a:buNone/>
            </a:pPr>
            <a:endParaRPr lang="en-IN" sz="900" dirty="0"/>
          </a:p>
          <a:p>
            <a:pPr marL="0" lvl="0" indent="0" algn="l" rtl="0">
              <a:spcBef>
                <a:spcPts val="0"/>
              </a:spcBef>
              <a:spcAft>
                <a:spcPts val="0"/>
              </a:spcAft>
              <a:buNone/>
            </a:pPr>
            <a:r>
              <a:rPr lang="en-IN" dirty="0"/>
              <a:t>A login page for admin by which he/she can access the admin panel and see all the data base and other activities of user.</a:t>
            </a:r>
          </a:p>
        </p:txBody>
      </p:sp>
      <p:pic>
        <p:nvPicPr>
          <p:cNvPr id="3" name="Picture 2">
            <a:extLst>
              <a:ext uri="{FF2B5EF4-FFF2-40B4-BE49-F238E27FC236}">
                <a16:creationId xmlns:a16="http://schemas.microsoft.com/office/drawing/2014/main" id="{851B06AD-F91B-C16B-5714-E0FF05C6ECD8}"/>
              </a:ext>
            </a:extLst>
          </p:cNvPr>
          <p:cNvPicPr>
            <a:picLocks noChangeAspect="1"/>
          </p:cNvPicPr>
          <p:nvPr/>
        </p:nvPicPr>
        <p:blipFill>
          <a:blip r:embed="rId3"/>
          <a:stretch>
            <a:fillRect/>
          </a:stretch>
        </p:blipFill>
        <p:spPr>
          <a:xfrm>
            <a:off x="1842347" y="1537545"/>
            <a:ext cx="6001175" cy="3375661"/>
          </a:xfrm>
          <a:prstGeom prst="rect">
            <a:avLst/>
          </a:prstGeom>
        </p:spPr>
      </p:pic>
    </p:spTree>
    <p:extLst>
      <p:ext uri="{BB962C8B-B14F-4D97-AF65-F5344CB8AC3E}">
        <p14:creationId xmlns:p14="http://schemas.microsoft.com/office/powerpoint/2010/main" val="27022900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65"/>
        <p:cNvGrpSpPr/>
        <p:nvPr/>
      </p:nvGrpSpPr>
      <p:grpSpPr>
        <a:xfrm>
          <a:off x="0" y="0"/>
          <a:ext cx="0" cy="0"/>
          <a:chOff x="0" y="0"/>
          <a:chExt cx="0" cy="0"/>
        </a:xfrm>
      </p:grpSpPr>
      <p:sp>
        <p:nvSpPr>
          <p:cNvPr id="2767" name="Google Shape;2767;p34"/>
          <p:cNvSpPr/>
          <p:nvPr/>
        </p:nvSpPr>
        <p:spPr>
          <a:xfrm>
            <a:off x="4444764" y="1511588"/>
            <a:ext cx="1452398" cy="12901"/>
          </a:xfrm>
          <a:custGeom>
            <a:avLst/>
            <a:gdLst/>
            <a:ahLst/>
            <a:cxnLst/>
            <a:rect l="l" t="t" r="r" b="b"/>
            <a:pathLst>
              <a:path w="45734" h="3537" extrusionOk="0">
                <a:moveTo>
                  <a:pt x="1" y="1"/>
                </a:moveTo>
                <a:lnTo>
                  <a:pt x="1" y="3537"/>
                </a:lnTo>
                <a:lnTo>
                  <a:pt x="45733" y="3537"/>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4"/>
          <p:cNvSpPr/>
          <p:nvPr/>
        </p:nvSpPr>
        <p:spPr>
          <a:xfrm>
            <a:off x="3340203" y="1630216"/>
            <a:ext cx="467597" cy="17649"/>
          </a:xfrm>
          <a:custGeom>
            <a:avLst/>
            <a:gdLst/>
            <a:ahLst/>
            <a:cxnLst/>
            <a:rect l="l" t="t" r="r" b="b"/>
            <a:pathLst>
              <a:path w="20649" h="2570" extrusionOk="0">
                <a:moveTo>
                  <a:pt x="0" y="1"/>
                </a:moveTo>
                <a:lnTo>
                  <a:pt x="0" y="2569"/>
                </a:lnTo>
                <a:lnTo>
                  <a:pt x="20648" y="2569"/>
                </a:lnTo>
                <a:lnTo>
                  <a:pt x="206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4"/>
          <p:cNvSpPr/>
          <p:nvPr/>
        </p:nvSpPr>
        <p:spPr>
          <a:xfrm>
            <a:off x="3844275" y="1841664"/>
            <a:ext cx="283981" cy="42675"/>
          </a:xfrm>
          <a:custGeom>
            <a:avLst/>
            <a:gdLst/>
            <a:ahLst/>
            <a:cxnLst/>
            <a:rect l="l" t="t" r="r" b="b"/>
            <a:pathLst>
              <a:path w="16446" h="2036" extrusionOk="0">
                <a:moveTo>
                  <a:pt x="0" y="0"/>
                </a:moveTo>
                <a:lnTo>
                  <a:pt x="0" y="2035"/>
                </a:lnTo>
                <a:lnTo>
                  <a:pt x="16445" y="2035"/>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4"/>
          <p:cNvSpPr/>
          <p:nvPr/>
        </p:nvSpPr>
        <p:spPr>
          <a:xfrm>
            <a:off x="3428955" y="2646838"/>
            <a:ext cx="852598" cy="26599"/>
          </a:xfrm>
          <a:custGeom>
            <a:avLst/>
            <a:gdLst/>
            <a:ahLst/>
            <a:cxnLst/>
            <a:rect l="l" t="t" r="r" b="b"/>
            <a:pathLst>
              <a:path w="144938" h="568" extrusionOk="0">
                <a:moveTo>
                  <a:pt x="0" y="0"/>
                </a:moveTo>
                <a:lnTo>
                  <a:pt x="0" y="568"/>
                </a:lnTo>
                <a:lnTo>
                  <a:pt x="144937" y="568"/>
                </a:lnTo>
                <a:lnTo>
                  <a:pt x="1449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4"/>
          <p:cNvSpPr/>
          <p:nvPr/>
        </p:nvSpPr>
        <p:spPr>
          <a:xfrm rot="10800000" flipH="1">
            <a:off x="3457725" y="2241424"/>
            <a:ext cx="694065" cy="21852"/>
          </a:xfrm>
          <a:custGeom>
            <a:avLst/>
            <a:gdLst/>
            <a:ahLst/>
            <a:cxnLst/>
            <a:rect l="l" t="t" r="r" b="b"/>
            <a:pathLst>
              <a:path w="20649" h="2603" extrusionOk="0">
                <a:moveTo>
                  <a:pt x="0" y="0"/>
                </a:moveTo>
                <a:lnTo>
                  <a:pt x="0" y="2602"/>
                </a:lnTo>
                <a:lnTo>
                  <a:pt x="20648" y="2602"/>
                </a:lnTo>
                <a:lnTo>
                  <a:pt x="206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4"/>
          <p:cNvSpPr/>
          <p:nvPr/>
        </p:nvSpPr>
        <p:spPr>
          <a:xfrm>
            <a:off x="4890036" y="2154369"/>
            <a:ext cx="1171728" cy="26599"/>
          </a:xfrm>
          <a:custGeom>
            <a:avLst/>
            <a:gdLst/>
            <a:ahLst/>
            <a:cxnLst/>
            <a:rect l="l" t="t" r="r" b="b"/>
            <a:pathLst>
              <a:path w="144971" h="568" extrusionOk="0">
                <a:moveTo>
                  <a:pt x="1" y="1"/>
                </a:moveTo>
                <a:lnTo>
                  <a:pt x="1" y="568"/>
                </a:lnTo>
                <a:lnTo>
                  <a:pt x="144971" y="568"/>
                </a:lnTo>
                <a:lnTo>
                  <a:pt x="144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4"/>
          <p:cNvSpPr/>
          <p:nvPr/>
        </p:nvSpPr>
        <p:spPr>
          <a:xfrm>
            <a:off x="4137003" y="2487192"/>
            <a:ext cx="410070" cy="19242"/>
          </a:xfrm>
          <a:custGeom>
            <a:avLst/>
            <a:gdLst/>
            <a:ahLst/>
            <a:cxnLst/>
            <a:rect l="l" t="t" r="r" b="b"/>
            <a:pathLst>
              <a:path w="22684" h="702" extrusionOk="0">
                <a:moveTo>
                  <a:pt x="1" y="1"/>
                </a:moveTo>
                <a:lnTo>
                  <a:pt x="1" y="701"/>
                </a:lnTo>
                <a:lnTo>
                  <a:pt x="22684" y="701"/>
                </a:lnTo>
                <a:lnTo>
                  <a:pt x="226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4"/>
          <p:cNvSpPr/>
          <p:nvPr/>
        </p:nvSpPr>
        <p:spPr>
          <a:xfrm>
            <a:off x="3843944" y="2529645"/>
            <a:ext cx="126223" cy="35688"/>
          </a:xfrm>
          <a:custGeom>
            <a:avLst/>
            <a:gdLst/>
            <a:ahLst/>
            <a:cxnLst/>
            <a:rect l="l" t="t" r="r" b="b"/>
            <a:pathLst>
              <a:path w="4605" h="1302" extrusionOk="0">
                <a:moveTo>
                  <a:pt x="1" y="0"/>
                </a:moveTo>
                <a:lnTo>
                  <a:pt x="1" y="1301"/>
                </a:lnTo>
                <a:lnTo>
                  <a:pt x="4604" y="1301"/>
                </a:lnTo>
                <a:lnTo>
                  <a:pt x="46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4"/>
          <p:cNvSpPr/>
          <p:nvPr/>
        </p:nvSpPr>
        <p:spPr>
          <a:xfrm>
            <a:off x="4424161" y="2109655"/>
            <a:ext cx="253296" cy="40265"/>
          </a:xfrm>
          <a:custGeom>
            <a:avLst/>
            <a:gdLst/>
            <a:ahLst/>
            <a:cxnLst/>
            <a:rect l="l" t="t" r="r" b="b"/>
            <a:pathLst>
              <a:path w="9241" h="2570" extrusionOk="0">
                <a:moveTo>
                  <a:pt x="1" y="1"/>
                </a:moveTo>
                <a:lnTo>
                  <a:pt x="1" y="2569"/>
                </a:lnTo>
                <a:lnTo>
                  <a:pt x="9240" y="2569"/>
                </a:lnTo>
                <a:lnTo>
                  <a:pt x="92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4"/>
          <p:cNvSpPr/>
          <p:nvPr/>
        </p:nvSpPr>
        <p:spPr>
          <a:xfrm rot="10800000" flipH="1">
            <a:off x="4049118" y="2762179"/>
            <a:ext cx="253299" cy="21851"/>
          </a:xfrm>
          <a:custGeom>
            <a:avLst/>
            <a:gdLst/>
            <a:ahLst/>
            <a:cxnLst/>
            <a:rect l="l" t="t" r="r" b="b"/>
            <a:pathLst>
              <a:path w="4104" h="1136" extrusionOk="0">
                <a:moveTo>
                  <a:pt x="1" y="1"/>
                </a:moveTo>
                <a:lnTo>
                  <a:pt x="1" y="1135"/>
                </a:lnTo>
                <a:lnTo>
                  <a:pt x="4104" y="1135"/>
                </a:lnTo>
                <a:lnTo>
                  <a:pt x="41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4"/>
          <p:cNvSpPr/>
          <p:nvPr/>
        </p:nvSpPr>
        <p:spPr>
          <a:xfrm>
            <a:off x="4676307" y="1951004"/>
            <a:ext cx="119782" cy="19214"/>
          </a:xfrm>
          <a:custGeom>
            <a:avLst/>
            <a:gdLst/>
            <a:ahLst/>
            <a:cxnLst/>
            <a:rect l="l" t="t" r="r" b="b"/>
            <a:pathLst>
              <a:path w="4370" h="701" extrusionOk="0">
                <a:moveTo>
                  <a:pt x="0" y="0"/>
                </a:moveTo>
                <a:lnTo>
                  <a:pt x="0" y="701"/>
                </a:lnTo>
                <a:lnTo>
                  <a:pt x="4370" y="701"/>
                </a:lnTo>
                <a:lnTo>
                  <a:pt x="43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4"/>
          <p:cNvSpPr/>
          <p:nvPr/>
        </p:nvSpPr>
        <p:spPr>
          <a:xfrm>
            <a:off x="4450170" y="1219852"/>
            <a:ext cx="509526" cy="24524"/>
          </a:xfrm>
          <a:custGeom>
            <a:avLst/>
            <a:gdLst/>
            <a:ahLst/>
            <a:cxnLst/>
            <a:rect l="l" t="t" r="r" b="b"/>
            <a:pathLst>
              <a:path w="4405" h="701" extrusionOk="0">
                <a:moveTo>
                  <a:pt x="1" y="0"/>
                </a:moveTo>
                <a:lnTo>
                  <a:pt x="1" y="701"/>
                </a:lnTo>
                <a:lnTo>
                  <a:pt x="4404" y="701"/>
                </a:lnTo>
                <a:lnTo>
                  <a:pt x="44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4"/>
          <p:cNvSpPr/>
          <p:nvPr/>
        </p:nvSpPr>
        <p:spPr>
          <a:xfrm>
            <a:off x="3706007" y="1405302"/>
            <a:ext cx="197516" cy="31110"/>
          </a:xfrm>
          <a:custGeom>
            <a:avLst/>
            <a:gdLst/>
            <a:ahLst/>
            <a:cxnLst/>
            <a:rect l="l" t="t" r="r" b="b"/>
            <a:pathLst>
              <a:path w="7206" h="1135" extrusionOk="0">
                <a:moveTo>
                  <a:pt x="0" y="1"/>
                </a:moveTo>
                <a:lnTo>
                  <a:pt x="0" y="1135"/>
                </a:lnTo>
                <a:lnTo>
                  <a:pt x="7205" y="1135"/>
                </a:lnTo>
                <a:lnTo>
                  <a:pt x="7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4"/>
          <p:cNvSpPr/>
          <p:nvPr/>
        </p:nvSpPr>
        <p:spPr>
          <a:xfrm rot="10800000" flipH="1">
            <a:off x="4965925" y="2295926"/>
            <a:ext cx="410079" cy="30348"/>
          </a:xfrm>
          <a:custGeom>
            <a:avLst/>
            <a:gdLst/>
            <a:ahLst/>
            <a:cxnLst/>
            <a:rect l="l" t="t" r="r" b="b"/>
            <a:pathLst>
              <a:path w="24752" h="2236" extrusionOk="0">
                <a:moveTo>
                  <a:pt x="1" y="0"/>
                </a:moveTo>
                <a:lnTo>
                  <a:pt x="1" y="2235"/>
                </a:lnTo>
                <a:lnTo>
                  <a:pt x="24752" y="2235"/>
                </a:lnTo>
                <a:lnTo>
                  <a:pt x="24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4"/>
          <p:cNvSpPr/>
          <p:nvPr/>
        </p:nvSpPr>
        <p:spPr>
          <a:xfrm rot="10800000" flipH="1">
            <a:off x="5608050" y="1611846"/>
            <a:ext cx="126226" cy="21850"/>
          </a:xfrm>
          <a:custGeom>
            <a:avLst/>
            <a:gdLst/>
            <a:ahLst/>
            <a:cxnLst/>
            <a:rect l="l" t="t" r="r" b="b"/>
            <a:pathLst>
              <a:path w="2503" h="702" extrusionOk="0">
                <a:moveTo>
                  <a:pt x="0" y="1"/>
                </a:moveTo>
                <a:lnTo>
                  <a:pt x="0"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4"/>
          <p:cNvSpPr/>
          <p:nvPr/>
        </p:nvSpPr>
        <p:spPr>
          <a:xfrm>
            <a:off x="5261689" y="2037063"/>
            <a:ext cx="467629" cy="19242"/>
          </a:xfrm>
          <a:custGeom>
            <a:avLst/>
            <a:gdLst/>
            <a:ahLst/>
            <a:cxnLst/>
            <a:rect l="l" t="t" r="r" b="b"/>
            <a:pathLst>
              <a:path w="22717" h="702" extrusionOk="0">
                <a:moveTo>
                  <a:pt x="1" y="1"/>
                </a:moveTo>
                <a:lnTo>
                  <a:pt x="1" y="701"/>
                </a:lnTo>
                <a:lnTo>
                  <a:pt x="22717" y="701"/>
                </a:lnTo>
                <a:lnTo>
                  <a:pt x="227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4"/>
          <p:cNvSpPr/>
          <p:nvPr/>
        </p:nvSpPr>
        <p:spPr>
          <a:xfrm>
            <a:off x="4919902" y="2688911"/>
            <a:ext cx="85307" cy="23790"/>
          </a:xfrm>
          <a:custGeom>
            <a:avLst/>
            <a:gdLst/>
            <a:ahLst/>
            <a:cxnLst/>
            <a:rect l="l" t="t" r="r" b="b"/>
            <a:pathLst>
              <a:path w="4070" h="1135" extrusionOk="0">
                <a:moveTo>
                  <a:pt x="0" y="0"/>
                </a:moveTo>
                <a:lnTo>
                  <a:pt x="0"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4"/>
          <p:cNvSpPr/>
          <p:nvPr/>
        </p:nvSpPr>
        <p:spPr>
          <a:xfrm>
            <a:off x="3780312" y="2055852"/>
            <a:ext cx="344774" cy="31149"/>
          </a:xfrm>
          <a:custGeom>
            <a:avLst/>
            <a:gdLst/>
            <a:ahLst/>
            <a:cxnLst/>
            <a:rect l="l" t="t" r="r" b="b"/>
            <a:pathLst>
              <a:path w="4371" h="702" extrusionOk="0">
                <a:moveTo>
                  <a:pt x="0" y="1"/>
                </a:moveTo>
                <a:lnTo>
                  <a:pt x="0" y="701"/>
                </a:lnTo>
                <a:lnTo>
                  <a:pt x="4370" y="701"/>
                </a:lnTo>
                <a:lnTo>
                  <a:pt x="43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4"/>
          <p:cNvSpPr/>
          <p:nvPr/>
        </p:nvSpPr>
        <p:spPr>
          <a:xfrm>
            <a:off x="4229040" y="2319749"/>
            <a:ext cx="148840" cy="28588"/>
          </a:xfrm>
          <a:custGeom>
            <a:avLst/>
            <a:gdLst/>
            <a:ahLst/>
            <a:cxnLst/>
            <a:rect l="l" t="t" r="r" b="b"/>
            <a:pathLst>
              <a:path w="7173" h="1135" extrusionOk="0">
                <a:moveTo>
                  <a:pt x="0" y="0"/>
                </a:moveTo>
                <a:lnTo>
                  <a:pt x="0" y="1134"/>
                </a:lnTo>
                <a:lnTo>
                  <a:pt x="7172" y="1134"/>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4"/>
          <p:cNvSpPr/>
          <p:nvPr/>
        </p:nvSpPr>
        <p:spPr>
          <a:xfrm>
            <a:off x="4623989" y="2565908"/>
            <a:ext cx="1093944" cy="17656"/>
          </a:xfrm>
          <a:custGeom>
            <a:avLst/>
            <a:gdLst/>
            <a:ahLst/>
            <a:cxnLst/>
            <a:rect l="l" t="t" r="r" b="b"/>
            <a:pathLst>
              <a:path w="43432" h="701" extrusionOk="0">
                <a:moveTo>
                  <a:pt x="0" y="0"/>
                </a:moveTo>
                <a:lnTo>
                  <a:pt x="0" y="701"/>
                </a:lnTo>
                <a:lnTo>
                  <a:pt x="43431" y="701"/>
                </a:lnTo>
                <a:lnTo>
                  <a:pt x="43431"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4"/>
          <p:cNvSpPr/>
          <p:nvPr/>
        </p:nvSpPr>
        <p:spPr>
          <a:xfrm rot="10800000" flipH="1">
            <a:off x="5441763" y="1356450"/>
            <a:ext cx="119024" cy="24524"/>
          </a:xfrm>
          <a:custGeom>
            <a:avLst/>
            <a:gdLst/>
            <a:ahLst/>
            <a:cxnLst/>
            <a:rect l="l" t="t" r="r" b="b"/>
            <a:pathLst>
              <a:path w="2503" h="701" extrusionOk="0">
                <a:moveTo>
                  <a:pt x="0" y="0"/>
                </a:moveTo>
                <a:lnTo>
                  <a:pt x="0" y="701"/>
                </a:lnTo>
                <a:lnTo>
                  <a:pt x="2502" y="701"/>
                </a:lnTo>
                <a:lnTo>
                  <a:pt x="2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4"/>
          <p:cNvSpPr/>
          <p:nvPr/>
        </p:nvSpPr>
        <p:spPr>
          <a:xfrm>
            <a:off x="4079914" y="1652507"/>
            <a:ext cx="110926" cy="17656"/>
          </a:xfrm>
          <a:custGeom>
            <a:avLst/>
            <a:gdLst/>
            <a:ahLst/>
            <a:cxnLst/>
            <a:rect l="l" t="t" r="r" b="b"/>
            <a:pathLst>
              <a:path w="4404" h="701" extrusionOk="0">
                <a:moveTo>
                  <a:pt x="0" y="0"/>
                </a:moveTo>
                <a:lnTo>
                  <a:pt x="0" y="701"/>
                </a:lnTo>
                <a:lnTo>
                  <a:pt x="4403" y="701"/>
                </a:lnTo>
                <a:lnTo>
                  <a:pt x="44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4"/>
          <p:cNvSpPr/>
          <p:nvPr/>
        </p:nvSpPr>
        <p:spPr>
          <a:xfrm rot="10800000" flipH="1">
            <a:off x="5734263" y="1819628"/>
            <a:ext cx="246038" cy="39613"/>
          </a:xfrm>
          <a:custGeom>
            <a:avLst/>
            <a:gdLst/>
            <a:ahLst/>
            <a:cxnLst/>
            <a:rect l="l" t="t" r="r" b="b"/>
            <a:pathLst>
              <a:path w="19248" h="1869" extrusionOk="0">
                <a:moveTo>
                  <a:pt x="0" y="0"/>
                </a:moveTo>
                <a:lnTo>
                  <a:pt x="0" y="1868"/>
                </a:lnTo>
                <a:lnTo>
                  <a:pt x="19247" y="1868"/>
                </a:lnTo>
                <a:lnTo>
                  <a:pt x="1924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4"/>
          <p:cNvSpPr/>
          <p:nvPr/>
        </p:nvSpPr>
        <p:spPr>
          <a:xfrm>
            <a:off x="4417628" y="1858617"/>
            <a:ext cx="181501" cy="29444"/>
          </a:xfrm>
          <a:custGeom>
            <a:avLst/>
            <a:gdLst/>
            <a:ahLst/>
            <a:cxnLst/>
            <a:rect l="l" t="t" r="r" b="b"/>
            <a:pathLst>
              <a:path w="7206" h="1169" extrusionOk="0">
                <a:moveTo>
                  <a:pt x="0" y="1"/>
                </a:moveTo>
                <a:lnTo>
                  <a:pt x="0" y="1168"/>
                </a:lnTo>
                <a:lnTo>
                  <a:pt x="7205" y="1168"/>
                </a:lnTo>
                <a:lnTo>
                  <a:pt x="720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4"/>
          <p:cNvSpPr/>
          <p:nvPr/>
        </p:nvSpPr>
        <p:spPr>
          <a:xfrm>
            <a:off x="3988100" y="1370026"/>
            <a:ext cx="901899" cy="17682"/>
          </a:xfrm>
          <a:custGeom>
            <a:avLst/>
            <a:gdLst/>
            <a:ahLst/>
            <a:cxnLst/>
            <a:rect l="l" t="t" r="r" b="b"/>
            <a:pathLst>
              <a:path w="43465" h="702" extrusionOk="0">
                <a:moveTo>
                  <a:pt x="0" y="1"/>
                </a:moveTo>
                <a:lnTo>
                  <a:pt x="0" y="701"/>
                </a:lnTo>
                <a:lnTo>
                  <a:pt x="43465" y="701"/>
                </a:lnTo>
                <a:lnTo>
                  <a:pt x="4346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4"/>
          <p:cNvSpPr/>
          <p:nvPr/>
        </p:nvSpPr>
        <p:spPr>
          <a:xfrm rot="10800000" flipH="1">
            <a:off x="3463863" y="1833902"/>
            <a:ext cx="167238" cy="28299"/>
          </a:xfrm>
          <a:custGeom>
            <a:avLst/>
            <a:gdLst/>
            <a:ahLst/>
            <a:cxnLst/>
            <a:rect l="l" t="t" r="r" b="b"/>
            <a:pathLst>
              <a:path w="22684" h="702" extrusionOk="0">
                <a:moveTo>
                  <a:pt x="1" y="1"/>
                </a:moveTo>
                <a:lnTo>
                  <a:pt x="1" y="701"/>
                </a:lnTo>
                <a:lnTo>
                  <a:pt x="22683" y="701"/>
                </a:lnTo>
                <a:lnTo>
                  <a:pt x="226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4"/>
          <p:cNvSpPr/>
          <p:nvPr/>
        </p:nvSpPr>
        <p:spPr>
          <a:xfrm>
            <a:off x="5200934" y="1233731"/>
            <a:ext cx="196561" cy="28591"/>
          </a:xfrm>
          <a:custGeom>
            <a:avLst/>
            <a:gdLst/>
            <a:ahLst/>
            <a:cxnLst/>
            <a:rect l="l" t="t" r="r" b="b"/>
            <a:pathLst>
              <a:path w="4070" h="1135" extrusionOk="0">
                <a:moveTo>
                  <a:pt x="0" y="1"/>
                </a:moveTo>
                <a:lnTo>
                  <a:pt x="0" y="1135"/>
                </a:lnTo>
                <a:lnTo>
                  <a:pt x="4070" y="1135"/>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4"/>
          <p:cNvSpPr/>
          <p:nvPr/>
        </p:nvSpPr>
        <p:spPr>
          <a:xfrm>
            <a:off x="4775745" y="2411409"/>
            <a:ext cx="197501" cy="47074"/>
          </a:xfrm>
          <a:custGeom>
            <a:avLst/>
            <a:gdLst/>
            <a:ahLst/>
            <a:cxnLst/>
            <a:rect l="l" t="t" r="r" b="b"/>
            <a:pathLst>
              <a:path w="4637" h="2970" extrusionOk="0">
                <a:moveTo>
                  <a:pt x="0" y="1"/>
                </a:moveTo>
                <a:lnTo>
                  <a:pt x="0" y="2969"/>
                </a:lnTo>
                <a:lnTo>
                  <a:pt x="4637" y="2969"/>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4"/>
          <p:cNvSpPr/>
          <p:nvPr/>
        </p:nvSpPr>
        <p:spPr>
          <a:xfrm>
            <a:off x="4624008" y="1628404"/>
            <a:ext cx="102513" cy="29444"/>
          </a:xfrm>
          <a:custGeom>
            <a:avLst/>
            <a:gdLst/>
            <a:ahLst/>
            <a:cxnLst/>
            <a:rect l="l" t="t" r="r" b="b"/>
            <a:pathLst>
              <a:path w="4070" h="1169" extrusionOk="0">
                <a:moveTo>
                  <a:pt x="0" y="1"/>
                </a:moveTo>
                <a:lnTo>
                  <a:pt x="0" y="1168"/>
                </a:lnTo>
                <a:lnTo>
                  <a:pt x="4070" y="1168"/>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4"/>
          <p:cNvSpPr/>
          <p:nvPr/>
        </p:nvSpPr>
        <p:spPr>
          <a:xfrm>
            <a:off x="4955141" y="2870012"/>
            <a:ext cx="137501" cy="22052"/>
          </a:xfrm>
          <a:custGeom>
            <a:avLst/>
            <a:gdLst/>
            <a:ahLst/>
            <a:cxnLst/>
            <a:rect l="l" t="t" r="r" b="b"/>
            <a:pathLst>
              <a:path w="4371" h="701" extrusionOk="0">
                <a:moveTo>
                  <a:pt x="1" y="0"/>
                </a:moveTo>
                <a:lnTo>
                  <a:pt x="1" y="701"/>
                </a:lnTo>
                <a:lnTo>
                  <a:pt x="4370" y="701"/>
                </a:lnTo>
                <a:lnTo>
                  <a:pt x="43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4"/>
          <p:cNvSpPr/>
          <p:nvPr/>
        </p:nvSpPr>
        <p:spPr>
          <a:xfrm>
            <a:off x="4585213" y="2850425"/>
            <a:ext cx="246048" cy="28602"/>
          </a:xfrm>
          <a:custGeom>
            <a:avLst/>
            <a:gdLst/>
            <a:ahLst/>
            <a:cxnLst/>
            <a:rect l="l" t="t" r="r" b="b"/>
            <a:pathLst>
              <a:path w="5105" h="1436" extrusionOk="0">
                <a:moveTo>
                  <a:pt x="1" y="1"/>
                </a:moveTo>
                <a:lnTo>
                  <a:pt x="1" y="1435"/>
                </a:lnTo>
                <a:lnTo>
                  <a:pt x="5104" y="1435"/>
                </a:lnTo>
                <a:lnTo>
                  <a:pt x="5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4"/>
          <p:cNvSpPr/>
          <p:nvPr/>
        </p:nvSpPr>
        <p:spPr>
          <a:xfrm>
            <a:off x="3215450" y="2417003"/>
            <a:ext cx="370620" cy="35352"/>
          </a:xfrm>
          <a:custGeom>
            <a:avLst/>
            <a:gdLst/>
            <a:ahLst/>
            <a:cxnLst/>
            <a:rect l="l" t="t" r="r" b="b"/>
            <a:pathLst>
              <a:path w="19248" h="1836" extrusionOk="0">
                <a:moveTo>
                  <a:pt x="1" y="1"/>
                </a:moveTo>
                <a:lnTo>
                  <a:pt x="1" y="1835"/>
                </a:lnTo>
                <a:lnTo>
                  <a:pt x="19248" y="1835"/>
                </a:lnTo>
                <a:lnTo>
                  <a:pt x="192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4"/>
          <p:cNvSpPr/>
          <p:nvPr/>
        </p:nvSpPr>
        <p:spPr>
          <a:xfrm>
            <a:off x="5694550" y="2360910"/>
            <a:ext cx="148824" cy="25051"/>
          </a:xfrm>
          <a:custGeom>
            <a:avLst/>
            <a:gdLst/>
            <a:ahLst/>
            <a:cxnLst/>
            <a:rect l="l" t="t" r="r" b="b"/>
            <a:pathLst>
              <a:path w="2470" h="702" extrusionOk="0">
                <a:moveTo>
                  <a:pt x="1" y="1"/>
                </a:moveTo>
                <a:lnTo>
                  <a:pt x="1" y="701"/>
                </a:lnTo>
                <a:lnTo>
                  <a:pt x="2469" y="701"/>
                </a:lnTo>
                <a:lnTo>
                  <a:pt x="2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4"/>
          <p:cNvSpPr/>
          <p:nvPr/>
        </p:nvSpPr>
        <p:spPr>
          <a:xfrm>
            <a:off x="5261700" y="2729725"/>
            <a:ext cx="284402" cy="28599"/>
          </a:xfrm>
          <a:custGeom>
            <a:avLst/>
            <a:gdLst/>
            <a:ahLst/>
            <a:cxnLst/>
            <a:rect l="l" t="t" r="r" b="b"/>
            <a:pathLst>
              <a:path w="4638" h="2969" extrusionOk="0">
                <a:moveTo>
                  <a:pt x="1" y="0"/>
                </a:moveTo>
                <a:lnTo>
                  <a:pt x="1" y="2969"/>
                </a:lnTo>
                <a:lnTo>
                  <a:pt x="4637" y="2969"/>
                </a:lnTo>
                <a:lnTo>
                  <a:pt x="4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4"/>
          <p:cNvSpPr/>
          <p:nvPr/>
        </p:nvSpPr>
        <p:spPr>
          <a:xfrm>
            <a:off x="4893187" y="1648365"/>
            <a:ext cx="138752" cy="21854"/>
          </a:xfrm>
          <a:custGeom>
            <a:avLst/>
            <a:gdLst/>
            <a:ahLst/>
            <a:cxnLst/>
            <a:rect l="l" t="t" r="r" b="b"/>
            <a:pathLst>
              <a:path w="7206" h="1135" extrusionOk="0">
                <a:moveTo>
                  <a:pt x="0" y="0"/>
                </a:moveTo>
                <a:lnTo>
                  <a:pt x="0" y="1135"/>
                </a:lnTo>
                <a:lnTo>
                  <a:pt x="7205" y="1135"/>
                </a:lnTo>
                <a:lnTo>
                  <a:pt x="72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4"/>
          <p:cNvSpPr/>
          <p:nvPr/>
        </p:nvSpPr>
        <p:spPr>
          <a:xfrm>
            <a:off x="5071596" y="1351342"/>
            <a:ext cx="86725" cy="25070"/>
          </a:xfrm>
          <a:custGeom>
            <a:avLst/>
            <a:gdLst/>
            <a:ahLst/>
            <a:cxnLst/>
            <a:rect l="l" t="t" r="r" b="b"/>
            <a:pathLst>
              <a:path w="4504" h="1302" extrusionOk="0">
                <a:moveTo>
                  <a:pt x="0" y="1"/>
                </a:moveTo>
                <a:lnTo>
                  <a:pt x="0" y="1302"/>
                </a:lnTo>
                <a:lnTo>
                  <a:pt x="4503" y="1302"/>
                </a:lnTo>
                <a:lnTo>
                  <a:pt x="4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4"/>
          <p:cNvSpPr/>
          <p:nvPr/>
        </p:nvSpPr>
        <p:spPr>
          <a:xfrm>
            <a:off x="4089050" y="1234679"/>
            <a:ext cx="173430" cy="19248"/>
          </a:xfrm>
          <a:custGeom>
            <a:avLst/>
            <a:gdLst/>
            <a:ahLst/>
            <a:cxnLst/>
            <a:rect l="l" t="t" r="r" b="b"/>
            <a:pathLst>
              <a:path w="9007" h="2536" extrusionOk="0">
                <a:moveTo>
                  <a:pt x="0" y="0"/>
                </a:moveTo>
                <a:lnTo>
                  <a:pt x="0" y="2535"/>
                </a:lnTo>
                <a:lnTo>
                  <a:pt x="9006" y="2535"/>
                </a:lnTo>
                <a:lnTo>
                  <a:pt x="9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4"/>
          <p:cNvSpPr/>
          <p:nvPr/>
        </p:nvSpPr>
        <p:spPr>
          <a:xfrm>
            <a:off x="5189986" y="1731551"/>
            <a:ext cx="344774" cy="31151"/>
          </a:xfrm>
          <a:custGeom>
            <a:avLst/>
            <a:gdLst/>
            <a:ahLst/>
            <a:cxnLst/>
            <a:rect l="l" t="t" r="r" b="b"/>
            <a:pathLst>
              <a:path w="76489" h="701" extrusionOk="0">
                <a:moveTo>
                  <a:pt x="0" y="0"/>
                </a:moveTo>
                <a:lnTo>
                  <a:pt x="0" y="701"/>
                </a:lnTo>
                <a:lnTo>
                  <a:pt x="76488" y="701"/>
                </a:lnTo>
                <a:lnTo>
                  <a:pt x="764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4"/>
          <p:cNvSpPr/>
          <p:nvPr/>
        </p:nvSpPr>
        <p:spPr>
          <a:xfrm>
            <a:off x="5058036" y="1947863"/>
            <a:ext cx="84144" cy="13517"/>
          </a:xfrm>
          <a:custGeom>
            <a:avLst/>
            <a:gdLst/>
            <a:ahLst/>
            <a:cxnLst/>
            <a:rect l="l" t="t" r="r" b="b"/>
            <a:pathLst>
              <a:path w="4370" h="702" extrusionOk="0">
                <a:moveTo>
                  <a:pt x="0" y="1"/>
                </a:moveTo>
                <a:lnTo>
                  <a:pt x="0" y="701"/>
                </a:lnTo>
                <a:lnTo>
                  <a:pt x="4370" y="701"/>
                </a:lnTo>
                <a:lnTo>
                  <a:pt x="4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4"/>
          <p:cNvSpPr/>
          <p:nvPr/>
        </p:nvSpPr>
        <p:spPr>
          <a:xfrm>
            <a:off x="3361577" y="2048237"/>
            <a:ext cx="78368" cy="21854"/>
          </a:xfrm>
          <a:custGeom>
            <a:avLst/>
            <a:gdLst/>
            <a:ahLst/>
            <a:cxnLst/>
            <a:rect l="l" t="t" r="r" b="b"/>
            <a:pathLst>
              <a:path w="4070" h="1135" extrusionOk="0">
                <a:moveTo>
                  <a:pt x="0" y="0"/>
                </a:moveTo>
                <a:lnTo>
                  <a:pt x="0"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4"/>
          <p:cNvSpPr/>
          <p:nvPr/>
        </p:nvSpPr>
        <p:spPr>
          <a:xfrm>
            <a:off x="4220680" y="1736548"/>
            <a:ext cx="436780" cy="13517"/>
          </a:xfrm>
          <a:custGeom>
            <a:avLst/>
            <a:gdLst/>
            <a:ahLst/>
            <a:cxnLst/>
            <a:rect l="l" t="t" r="r" b="b"/>
            <a:pathLst>
              <a:path w="22684" h="702" extrusionOk="0">
                <a:moveTo>
                  <a:pt x="0" y="1"/>
                </a:moveTo>
                <a:lnTo>
                  <a:pt x="0" y="701"/>
                </a:lnTo>
                <a:lnTo>
                  <a:pt x="22683" y="701"/>
                </a:lnTo>
                <a:lnTo>
                  <a:pt x="226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4"/>
          <p:cNvSpPr/>
          <p:nvPr/>
        </p:nvSpPr>
        <p:spPr>
          <a:xfrm>
            <a:off x="3765258" y="2841855"/>
            <a:ext cx="79023" cy="21854"/>
          </a:xfrm>
          <a:custGeom>
            <a:avLst/>
            <a:gdLst/>
            <a:ahLst/>
            <a:cxnLst/>
            <a:rect l="l" t="t" r="r" b="b"/>
            <a:pathLst>
              <a:path w="4104" h="1135" extrusionOk="0">
                <a:moveTo>
                  <a:pt x="1" y="1"/>
                </a:moveTo>
                <a:lnTo>
                  <a:pt x="1" y="1135"/>
                </a:lnTo>
                <a:lnTo>
                  <a:pt x="4104" y="1135"/>
                </a:lnTo>
                <a:lnTo>
                  <a:pt x="41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4"/>
          <p:cNvSpPr txBox="1">
            <a:spLocks noGrp="1"/>
          </p:cNvSpPr>
          <p:nvPr>
            <p:ph type="title"/>
          </p:nvPr>
        </p:nvSpPr>
        <p:spPr>
          <a:xfrm>
            <a:off x="2260114" y="2839720"/>
            <a:ext cx="4830300" cy="66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t>System Testing</a:t>
            </a:r>
            <a:endParaRPr dirty="0"/>
          </a:p>
        </p:txBody>
      </p:sp>
      <p:sp>
        <p:nvSpPr>
          <p:cNvPr id="2810" name="Google Shape;2810;p34"/>
          <p:cNvSpPr txBox="1">
            <a:spLocks noGrp="1"/>
          </p:cNvSpPr>
          <p:nvPr>
            <p:ph type="title" idx="2"/>
          </p:nvPr>
        </p:nvSpPr>
        <p:spPr>
          <a:xfrm>
            <a:off x="3551665" y="1537828"/>
            <a:ext cx="2217297" cy="105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2811" name="Google Shape;2811;p34"/>
          <p:cNvGrpSpPr/>
          <p:nvPr/>
        </p:nvGrpSpPr>
        <p:grpSpPr>
          <a:xfrm>
            <a:off x="3521156" y="1456701"/>
            <a:ext cx="1844197" cy="1075857"/>
            <a:chOff x="3837610" y="1371489"/>
            <a:chExt cx="1655325" cy="965674"/>
          </a:xfrm>
        </p:grpSpPr>
        <p:sp>
          <p:nvSpPr>
            <p:cNvPr id="2812" name="Google Shape;2812;p34"/>
            <p:cNvSpPr/>
            <p:nvPr/>
          </p:nvSpPr>
          <p:spPr>
            <a:xfrm>
              <a:off x="4825169" y="2268967"/>
              <a:ext cx="212383" cy="68196"/>
            </a:xfrm>
            <a:custGeom>
              <a:avLst/>
              <a:gdLst/>
              <a:ahLst/>
              <a:cxnLst/>
              <a:rect l="l" t="t" r="r" b="b"/>
              <a:pathLst>
                <a:path w="144971" h="568" extrusionOk="0">
                  <a:moveTo>
                    <a:pt x="1" y="1"/>
                  </a:moveTo>
                  <a:lnTo>
                    <a:pt x="1" y="568"/>
                  </a:lnTo>
                  <a:lnTo>
                    <a:pt x="144971" y="568"/>
                  </a:lnTo>
                  <a:lnTo>
                    <a:pt x="144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4"/>
            <p:cNvSpPr/>
            <p:nvPr/>
          </p:nvSpPr>
          <p:spPr>
            <a:xfrm rot="10800000" flipH="1">
              <a:off x="3837610" y="2034829"/>
              <a:ext cx="164000" cy="65325"/>
            </a:xfrm>
            <a:custGeom>
              <a:avLst/>
              <a:gdLst/>
              <a:ahLst/>
              <a:cxnLst/>
              <a:rect l="l" t="t" r="r" b="b"/>
              <a:pathLst>
                <a:path w="4371" h="702" extrusionOk="0">
                  <a:moveTo>
                    <a:pt x="0" y="1"/>
                  </a:moveTo>
                  <a:lnTo>
                    <a:pt x="0" y="701"/>
                  </a:lnTo>
                  <a:lnTo>
                    <a:pt x="4370" y="701"/>
                  </a:lnTo>
                  <a:lnTo>
                    <a:pt x="43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4"/>
            <p:cNvSpPr/>
            <p:nvPr/>
          </p:nvSpPr>
          <p:spPr>
            <a:xfrm>
              <a:off x="4831548" y="1371489"/>
              <a:ext cx="164000" cy="60025"/>
            </a:xfrm>
            <a:custGeom>
              <a:avLst/>
              <a:gdLst/>
              <a:ahLst/>
              <a:cxnLst/>
              <a:rect l="l" t="t" r="r" b="b"/>
              <a:pathLst>
                <a:path w="4371" h="702" extrusionOk="0">
                  <a:moveTo>
                    <a:pt x="1" y="1"/>
                  </a:moveTo>
                  <a:lnTo>
                    <a:pt x="1" y="701"/>
                  </a:lnTo>
                  <a:lnTo>
                    <a:pt x="4371" y="701"/>
                  </a:lnTo>
                  <a:lnTo>
                    <a:pt x="4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4"/>
            <p:cNvSpPr/>
            <p:nvPr/>
          </p:nvSpPr>
          <p:spPr>
            <a:xfrm>
              <a:off x="4688015" y="2047885"/>
              <a:ext cx="164011" cy="44992"/>
            </a:xfrm>
            <a:custGeom>
              <a:avLst/>
              <a:gdLst/>
              <a:ahLst/>
              <a:cxnLst/>
              <a:rect l="l" t="t" r="r" b="b"/>
              <a:pathLst>
                <a:path w="4371" h="701" extrusionOk="0">
                  <a:moveTo>
                    <a:pt x="1" y="0"/>
                  </a:moveTo>
                  <a:lnTo>
                    <a:pt x="1" y="701"/>
                  </a:lnTo>
                  <a:lnTo>
                    <a:pt x="4371" y="701"/>
                  </a:lnTo>
                  <a:lnTo>
                    <a:pt x="4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4"/>
            <p:cNvSpPr/>
            <p:nvPr/>
          </p:nvSpPr>
          <p:spPr>
            <a:xfrm>
              <a:off x="4196117" y="1507245"/>
              <a:ext cx="255276" cy="27960"/>
            </a:xfrm>
            <a:custGeom>
              <a:avLst/>
              <a:gdLst/>
              <a:ahLst/>
              <a:cxnLst/>
              <a:rect l="l" t="t" r="r" b="b"/>
              <a:pathLst>
                <a:path w="2803" h="1869" extrusionOk="0">
                  <a:moveTo>
                    <a:pt x="1" y="0"/>
                  </a:moveTo>
                  <a:lnTo>
                    <a:pt x="1" y="1868"/>
                  </a:lnTo>
                  <a:lnTo>
                    <a:pt x="2803" y="1868"/>
                  </a:lnTo>
                  <a:lnTo>
                    <a:pt x="2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4"/>
            <p:cNvSpPr/>
            <p:nvPr/>
          </p:nvSpPr>
          <p:spPr>
            <a:xfrm>
              <a:off x="5280581" y="1754019"/>
              <a:ext cx="212354" cy="38305"/>
            </a:xfrm>
            <a:custGeom>
              <a:avLst/>
              <a:gdLst/>
              <a:ahLst/>
              <a:cxnLst/>
              <a:rect l="l" t="t" r="r" b="b"/>
              <a:pathLst>
                <a:path w="19248" h="1869" extrusionOk="0">
                  <a:moveTo>
                    <a:pt x="0" y="1"/>
                  </a:moveTo>
                  <a:lnTo>
                    <a:pt x="0" y="1869"/>
                  </a:lnTo>
                  <a:lnTo>
                    <a:pt x="19248" y="1869"/>
                  </a:lnTo>
                  <a:lnTo>
                    <a:pt x="192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4"/>
            <p:cNvSpPr/>
            <p:nvPr/>
          </p:nvSpPr>
          <p:spPr>
            <a:xfrm>
              <a:off x="4812496" y="1529517"/>
              <a:ext cx="305450" cy="23825"/>
            </a:xfrm>
            <a:custGeom>
              <a:avLst/>
              <a:gdLst/>
              <a:ahLst/>
              <a:cxnLst/>
              <a:rect l="l" t="t" r="r" b="b"/>
              <a:pathLst>
                <a:path w="8141" h="635" extrusionOk="0">
                  <a:moveTo>
                    <a:pt x="1" y="0"/>
                  </a:moveTo>
                  <a:lnTo>
                    <a:pt x="1" y="634"/>
                  </a:lnTo>
                  <a:lnTo>
                    <a:pt x="8140" y="634"/>
                  </a:lnTo>
                  <a:lnTo>
                    <a:pt x="81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19138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11"/>
        <p:cNvGrpSpPr/>
        <p:nvPr/>
      </p:nvGrpSpPr>
      <p:grpSpPr>
        <a:xfrm>
          <a:off x="0" y="0"/>
          <a:ext cx="0" cy="0"/>
          <a:chOff x="0" y="0"/>
          <a:chExt cx="0" cy="0"/>
        </a:xfrm>
      </p:grpSpPr>
      <p:sp>
        <p:nvSpPr>
          <p:cNvPr id="3212" name="Google Shape;3212;p42"/>
          <p:cNvSpPr txBox="1">
            <a:spLocks noGrp="1"/>
          </p:cNvSpPr>
          <p:nvPr>
            <p:ph type="subTitle" idx="1"/>
          </p:nvPr>
        </p:nvSpPr>
        <p:spPr>
          <a:xfrm>
            <a:off x="1165252" y="388419"/>
            <a:ext cx="6872161" cy="115716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b="1" dirty="0"/>
              <a:t>Database of user for Blood Donation  :</a:t>
            </a:r>
          </a:p>
          <a:p>
            <a:pPr marL="0" lvl="0" indent="0" algn="ctr" rtl="0">
              <a:spcBef>
                <a:spcPts val="0"/>
              </a:spcBef>
              <a:spcAft>
                <a:spcPts val="0"/>
              </a:spcAft>
              <a:buNone/>
            </a:pPr>
            <a:endParaRPr lang="en-IN" sz="900" dirty="0"/>
          </a:p>
          <a:p>
            <a:pPr marL="0" lvl="0" indent="0" algn="l" rtl="0">
              <a:spcBef>
                <a:spcPts val="0"/>
              </a:spcBef>
              <a:spcAft>
                <a:spcPts val="0"/>
              </a:spcAft>
              <a:buNone/>
            </a:pPr>
            <a:r>
              <a:rPr lang="en-IN" sz="1600" dirty="0"/>
              <a:t>Data is fetching successfully.</a:t>
            </a:r>
          </a:p>
        </p:txBody>
      </p:sp>
      <p:pic>
        <p:nvPicPr>
          <p:cNvPr id="3" name="Picture 2">
            <a:extLst>
              <a:ext uri="{FF2B5EF4-FFF2-40B4-BE49-F238E27FC236}">
                <a16:creationId xmlns:a16="http://schemas.microsoft.com/office/drawing/2014/main" id="{B7E2D314-699C-321C-91EF-C68EB78058CE}"/>
              </a:ext>
            </a:extLst>
          </p:cNvPr>
          <p:cNvPicPr>
            <a:picLocks noChangeAspect="1"/>
          </p:cNvPicPr>
          <p:nvPr/>
        </p:nvPicPr>
        <p:blipFill>
          <a:blip r:embed="rId3"/>
          <a:stretch>
            <a:fillRect/>
          </a:stretch>
        </p:blipFill>
        <p:spPr>
          <a:xfrm>
            <a:off x="1456350" y="1321376"/>
            <a:ext cx="6289964" cy="3538105"/>
          </a:xfrm>
          <a:prstGeom prst="rect">
            <a:avLst/>
          </a:prstGeom>
        </p:spPr>
      </p:pic>
    </p:spTree>
    <p:extLst>
      <p:ext uri="{BB962C8B-B14F-4D97-AF65-F5344CB8AC3E}">
        <p14:creationId xmlns:p14="http://schemas.microsoft.com/office/powerpoint/2010/main" val="16302564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65"/>
        <p:cNvGrpSpPr/>
        <p:nvPr/>
      </p:nvGrpSpPr>
      <p:grpSpPr>
        <a:xfrm>
          <a:off x="0" y="0"/>
          <a:ext cx="0" cy="0"/>
          <a:chOff x="0" y="0"/>
          <a:chExt cx="0" cy="0"/>
        </a:xfrm>
      </p:grpSpPr>
      <p:sp>
        <p:nvSpPr>
          <p:cNvPr id="2767" name="Google Shape;2767;p34"/>
          <p:cNvSpPr/>
          <p:nvPr/>
        </p:nvSpPr>
        <p:spPr>
          <a:xfrm>
            <a:off x="4444764" y="1511588"/>
            <a:ext cx="1452398" cy="12901"/>
          </a:xfrm>
          <a:custGeom>
            <a:avLst/>
            <a:gdLst/>
            <a:ahLst/>
            <a:cxnLst/>
            <a:rect l="l" t="t" r="r" b="b"/>
            <a:pathLst>
              <a:path w="45734" h="3537" extrusionOk="0">
                <a:moveTo>
                  <a:pt x="1" y="1"/>
                </a:moveTo>
                <a:lnTo>
                  <a:pt x="1" y="3537"/>
                </a:lnTo>
                <a:lnTo>
                  <a:pt x="45733" y="3537"/>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4"/>
          <p:cNvSpPr/>
          <p:nvPr/>
        </p:nvSpPr>
        <p:spPr>
          <a:xfrm>
            <a:off x="3340203" y="1630216"/>
            <a:ext cx="467597" cy="17649"/>
          </a:xfrm>
          <a:custGeom>
            <a:avLst/>
            <a:gdLst/>
            <a:ahLst/>
            <a:cxnLst/>
            <a:rect l="l" t="t" r="r" b="b"/>
            <a:pathLst>
              <a:path w="20649" h="2570" extrusionOk="0">
                <a:moveTo>
                  <a:pt x="0" y="1"/>
                </a:moveTo>
                <a:lnTo>
                  <a:pt x="0" y="2569"/>
                </a:lnTo>
                <a:lnTo>
                  <a:pt x="20648" y="2569"/>
                </a:lnTo>
                <a:lnTo>
                  <a:pt x="206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4"/>
          <p:cNvSpPr/>
          <p:nvPr/>
        </p:nvSpPr>
        <p:spPr>
          <a:xfrm>
            <a:off x="3844275" y="1841664"/>
            <a:ext cx="283981" cy="42675"/>
          </a:xfrm>
          <a:custGeom>
            <a:avLst/>
            <a:gdLst/>
            <a:ahLst/>
            <a:cxnLst/>
            <a:rect l="l" t="t" r="r" b="b"/>
            <a:pathLst>
              <a:path w="16446" h="2036" extrusionOk="0">
                <a:moveTo>
                  <a:pt x="0" y="0"/>
                </a:moveTo>
                <a:lnTo>
                  <a:pt x="0" y="2035"/>
                </a:lnTo>
                <a:lnTo>
                  <a:pt x="16445" y="2035"/>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4"/>
          <p:cNvSpPr/>
          <p:nvPr/>
        </p:nvSpPr>
        <p:spPr>
          <a:xfrm>
            <a:off x="3428955" y="2646838"/>
            <a:ext cx="852598" cy="26599"/>
          </a:xfrm>
          <a:custGeom>
            <a:avLst/>
            <a:gdLst/>
            <a:ahLst/>
            <a:cxnLst/>
            <a:rect l="l" t="t" r="r" b="b"/>
            <a:pathLst>
              <a:path w="144938" h="568" extrusionOk="0">
                <a:moveTo>
                  <a:pt x="0" y="0"/>
                </a:moveTo>
                <a:lnTo>
                  <a:pt x="0" y="568"/>
                </a:lnTo>
                <a:lnTo>
                  <a:pt x="144937" y="568"/>
                </a:lnTo>
                <a:lnTo>
                  <a:pt x="1449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4"/>
          <p:cNvSpPr/>
          <p:nvPr/>
        </p:nvSpPr>
        <p:spPr>
          <a:xfrm rot="10800000" flipH="1">
            <a:off x="3457725" y="2241424"/>
            <a:ext cx="694065" cy="21852"/>
          </a:xfrm>
          <a:custGeom>
            <a:avLst/>
            <a:gdLst/>
            <a:ahLst/>
            <a:cxnLst/>
            <a:rect l="l" t="t" r="r" b="b"/>
            <a:pathLst>
              <a:path w="20649" h="2603" extrusionOk="0">
                <a:moveTo>
                  <a:pt x="0" y="0"/>
                </a:moveTo>
                <a:lnTo>
                  <a:pt x="0" y="2602"/>
                </a:lnTo>
                <a:lnTo>
                  <a:pt x="20648" y="2602"/>
                </a:lnTo>
                <a:lnTo>
                  <a:pt x="206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4"/>
          <p:cNvSpPr/>
          <p:nvPr/>
        </p:nvSpPr>
        <p:spPr>
          <a:xfrm>
            <a:off x="4890036" y="2154369"/>
            <a:ext cx="1171728" cy="26599"/>
          </a:xfrm>
          <a:custGeom>
            <a:avLst/>
            <a:gdLst/>
            <a:ahLst/>
            <a:cxnLst/>
            <a:rect l="l" t="t" r="r" b="b"/>
            <a:pathLst>
              <a:path w="144971" h="568" extrusionOk="0">
                <a:moveTo>
                  <a:pt x="1" y="1"/>
                </a:moveTo>
                <a:lnTo>
                  <a:pt x="1" y="568"/>
                </a:lnTo>
                <a:lnTo>
                  <a:pt x="144971" y="568"/>
                </a:lnTo>
                <a:lnTo>
                  <a:pt x="144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4"/>
          <p:cNvSpPr/>
          <p:nvPr/>
        </p:nvSpPr>
        <p:spPr>
          <a:xfrm>
            <a:off x="4137003" y="2487192"/>
            <a:ext cx="410070" cy="19242"/>
          </a:xfrm>
          <a:custGeom>
            <a:avLst/>
            <a:gdLst/>
            <a:ahLst/>
            <a:cxnLst/>
            <a:rect l="l" t="t" r="r" b="b"/>
            <a:pathLst>
              <a:path w="22684" h="702" extrusionOk="0">
                <a:moveTo>
                  <a:pt x="1" y="1"/>
                </a:moveTo>
                <a:lnTo>
                  <a:pt x="1" y="701"/>
                </a:lnTo>
                <a:lnTo>
                  <a:pt x="22684" y="701"/>
                </a:lnTo>
                <a:lnTo>
                  <a:pt x="226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4"/>
          <p:cNvSpPr/>
          <p:nvPr/>
        </p:nvSpPr>
        <p:spPr>
          <a:xfrm>
            <a:off x="3843944" y="2529645"/>
            <a:ext cx="126223" cy="35688"/>
          </a:xfrm>
          <a:custGeom>
            <a:avLst/>
            <a:gdLst/>
            <a:ahLst/>
            <a:cxnLst/>
            <a:rect l="l" t="t" r="r" b="b"/>
            <a:pathLst>
              <a:path w="4605" h="1302" extrusionOk="0">
                <a:moveTo>
                  <a:pt x="1" y="0"/>
                </a:moveTo>
                <a:lnTo>
                  <a:pt x="1" y="1301"/>
                </a:lnTo>
                <a:lnTo>
                  <a:pt x="4604" y="1301"/>
                </a:lnTo>
                <a:lnTo>
                  <a:pt x="46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4"/>
          <p:cNvSpPr/>
          <p:nvPr/>
        </p:nvSpPr>
        <p:spPr>
          <a:xfrm>
            <a:off x="4424161" y="2109655"/>
            <a:ext cx="253296" cy="40265"/>
          </a:xfrm>
          <a:custGeom>
            <a:avLst/>
            <a:gdLst/>
            <a:ahLst/>
            <a:cxnLst/>
            <a:rect l="l" t="t" r="r" b="b"/>
            <a:pathLst>
              <a:path w="9241" h="2570" extrusionOk="0">
                <a:moveTo>
                  <a:pt x="1" y="1"/>
                </a:moveTo>
                <a:lnTo>
                  <a:pt x="1" y="2569"/>
                </a:lnTo>
                <a:lnTo>
                  <a:pt x="9240" y="2569"/>
                </a:lnTo>
                <a:lnTo>
                  <a:pt x="92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4"/>
          <p:cNvSpPr/>
          <p:nvPr/>
        </p:nvSpPr>
        <p:spPr>
          <a:xfrm rot="10800000" flipH="1">
            <a:off x="4049118" y="2762179"/>
            <a:ext cx="253299" cy="21851"/>
          </a:xfrm>
          <a:custGeom>
            <a:avLst/>
            <a:gdLst/>
            <a:ahLst/>
            <a:cxnLst/>
            <a:rect l="l" t="t" r="r" b="b"/>
            <a:pathLst>
              <a:path w="4104" h="1136" extrusionOk="0">
                <a:moveTo>
                  <a:pt x="1" y="1"/>
                </a:moveTo>
                <a:lnTo>
                  <a:pt x="1" y="1135"/>
                </a:lnTo>
                <a:lnTo>
                  <a:pt x="4104" y="1135"/>
                </a:lnTo>
                <a:lnTo>
                  <a:pt x="41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4"/>
          <p:cNvSpPr/>
          <p:nvPr/>
        </p:nvSpPr>
        <p:spPr>
          <a:xfrm>
            <a:off x="4676307" y="1951004"/>
            <a:ext cx="119782" cy="19214"/>
          </a:xfrm>
          <a:custGeom>
            <a:avLst/>
            <a:gdLst/>
            <a:ahLst/>
            <a:cxnLst/>
            <a:rect l="l" t="t" r="r" b="b"/>
            <a:pathLst>
              <a:path w="4370" h="701" extrusionOk="0">
                <a:moveTo>
                  <a:pt x="0" y="0"/>
                </a:moveTo>
                <a:lnTo>
                  <a:pt x="0" y="701"/>
                </a:lnTo>
                <a:lnTo>
                  <a:pt x="4370" y="701"/>
                </a:lnTo>
                <a:lnTo>
                  <a:pt x="43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4"/>
          <p:cNvSpPr/>
          <p:nvPr/>
        </p:nvSpPr>
        <p:spPr>
          <a:xfrm>
            <a:off x="4450170" y="1219852"/>
            <a:ext cx="509526" cy="24524"/>
          </a:xfrm>
          <a:custGeom>
            <a:avLst/>
            <a:gdLst/>
            <a:ahLst/>
            <a:cxnLst/>
            <a:rect l="l" t="t" r="r" b="b"/>
            <a:pathLst>
              <a:path w="4405" h="701" extrusionOk="0">
                <a:moveTo>
                  <a:pt x="1" y="0"/>
                </a:moveTo>
                <a:lnTo>
                  <a:pt x="1" y="701"/>
                </a:lnTo>
                <a:lnTo>
                  <a:pt x="4404" y="701"/>
                </a:lnTo>
                <a:lnTo>
                  <a:pt x="44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4"/>
          <p:cNvSpPr/>
          <p:nvPr/>
        </p:nvSpPr>
        <p:spPr>
          <a:xfrm>
            <a:off x="3706007" y="1405302"/>
            <a:ext cx="197516" cy="31110"/>
          </a:xfrm>
          <a:custGeom>
            <a:avLst/>
            <a:gdLst/>
            <a:ahLst/>
            <a:cxnLst/>
            <a:rect l="l" t="t" r="r" b="b"/>
            <a:pathLst>
              <a:path w="7206" h="1135" extrusionOk="0">
                <a:moveTo>
                  <a:pt x="0" y="1"/>
                </a:moveTo>
                <a:lnTo>
                  <a:pt x="0" y="1135"/>
                </a:lnTo>
                <a:lnTo>
                  <a:pt x="7205" y="1135"/>
                </a:lnTo>
                <a:lnTo>
                  <a:pt x="7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4"/>
          <p:cNvSpPr/>
          <p:nvPr/>
        </p:nvSpPr>
        <p:spPr>
          <a:xfrm rot="10800000" flipH="1">
            <a:off x="4965925" y="2295926"/>
            <a:ext cx="410079" cy="30348"/>
          </a:xfrm>
          <a:custGeom>
            <a:avLst/>
            <a:gdLst/>
            <a:ahLst/>
            <a:cxnLst/>
            <a:rect l="l" t="t" r="r" b="b"/>
            <a:pathLst>
              <a:path w="24752" h="2236" extrusionOk="0">
                <a:moveTo>
                  <a:pt x="1" y="0"/>
                </a:moveTo>
                <a:lnTo>
                  <a:pt x="1" y="2235"/>
                </a:lnTo>
                <a:lnTo>
                  <a:pt x="24752" y="2235"/>
                </a:lnTo>
                <a:lnTo>
                  <a:pt x="24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4"/>
          <p:cNvSpPr/>
          <p:nvPr/>
        </p:nvSpPr>
        <p:spPr>
          <a:xfrm rot="10800000" flipH="1">
            <a:off x="5608050" y="1611846"/>
            <a:ext cx="126226" cy="21850"/>
          </a:xfrm>
          <a:custGeom>
            <a:avLst/>
            <a:gdLst/>
            <a:ahLst/>
            <a:cxnLst/>
            <a:rect l="l" t="t" r="r" b="b"/>
            <a:pathLst>
              <a:path w="2503" h="702" extrusionOk="0">
                <a:moveTo>
                  <a:pt x="0" y="1"/>
                </a:moveTo>
                <a:lnTo>
                  <a:pt x="0"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4"/>
          <p:cNvSpPr/>
          <p:nvPr/>
        </p:nvSpPr>
        <p:spPr>
          <a:xfrm>
            <a:off x="5261689" y="2037063"/>
            <a:ext cx="467629" cy="19242"/>
          </a:xfrm>
          <a:custGeom>
            <a:avLst/>
            <a:gdLst/>
            <a:ahLst/>
            <a:cxnLst/>
            <a:rect l="l" t="t" r="r" b="b"/>
            <a:pathLst>
              <a:path w="22717" h="702" extrusionOk="0">
                <a:moveTo>
                  <a:pt x="1" y="1"/>
                </a:moveTo>
                <a:lnTo>
                  <a:pt x="1" y="701"/>
                </a:lnTo>
                <a:lnTo>
                  <a:pt x="22717" y="701"/>
                </a:lnTo>
                <a:lnTo>
                  <a:pt x="227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4"/>
          <p:cNvSpPr/>
          <p:nvPr/>
        </p:nvSpPr>
        <p:spPr>
          <a:xfrm>
            <a:off x="4919902" y="2688911"/>
            <a:ext cx="85307" cy="23790"/>
          </a:xfrm>
          <a:custGeom>
            <a:avLst/>
            <a:gdLst/>
            <a:ahLst/>
            <a:cxnLst/>
            <a:rect l="l" t="t" r="r" b="b"/>
            <a:pathLst>
              <a:path w="4070" h="1135" extrusionOk="0">
                <a:moveTo>
                  <a:pt x="0" y="0"/>
                </a:moveTo>
                <a:lnTo>
                  <a:pt x="0"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4"/>
          <p:cNvSpPr/>
          <p:nvPr/>
        </p:nvSpPr>
        <p:spPr>
          <a:xfrm>
            <a:off x="3780312" y="2055852"/>
            <a:ext cx="344774" cy="31149"/>
          </a:xfrm>
          <a:custGeom>
            <a:avLst/>
            <a:gdLst/>
            <a:ahLst/>
            <a:cxnLst/>
            <a:rect l="l" t="t" r="r" b="b"/>
            <a:pathLst>
              <a:path w="4371" h="702" extrusionOk="0">
                <a:moveTo>
                  <a:pt x="0" y="1"/>
                </a:moveTo>
                <a:lnTo>
                  <a:pt x="0" y="701"/>
                </a:lnTo>
                <a:lnTo>
                  <a:pt x="4370" y="701"/>
                </a:lnTo>
                <a:lnTo>
                  <a:pt x="43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4"/>
          <p:cNvSpPr/>
          <p:nvPr/>
        </p:nvSpPr>
        <p:spPr>
          <a:xfrm>
            <a:off x="4229040" y="2319749"/>
            <a:ext cx="148840" cy="28588"/>
          </a:xfrm>
          <a:custGeom>
            <a:avLst/>
            <a:gdLst/>
            <a:ahLst/>
            <a:cxnLst/>
            <a:rect l="l" t="t" r="r" b="b"/>
            <a:pathLst>
              <a:path w="7173" h="1135" extrusionOk="0">
                <a:moveTo>
                  <a:pt x="0" y="0"/>
                </a:moveTo>
                <a:lnTo>
                  <a:pt x="0" y="1134"/>
                </a:lnTo>
                <a:lnTo>
                  <a:pt x="7172" y="1134"/>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4"/>
          <p:cNvSpPr/>
          <p:nvPr/>
        </p:nvSpPr>
        <p:spPr>
          <a:xfrm>
            <a:off x="4623989" y="2565908"/>
            <a:ext cx="1093944" cy="17656"/>
          </a:xfrm>
          <a:custGeom>
            <a:avLst/>
            <a:gdLst/>
            <a:ahLst/>
            <a:cxnLst/>
            <a:rect l="l" t="t" r="r" b="b"/>
            <a:pathLst>
              <a:path w="43432" h="701" extrusionOk="0">
                <a:moveTo>
                  <a:pt x="0" y="0"/>
                </a:moveTo>
                <a:lnTo>
                  <a:pt x="0" y="701"/>
                </a:lnTo>
                <a:lnTo>
                  <a:pt x="43431" y="701"/>
                </a:lnTo>
                <a:lnTo>
                  <a:pt x="43431"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4"/>
          <p:cNvSpPr/>
          <p:nvPr/>
        </p:nvSpPr>
        <p:spPr>
          <a:xfrm rot="10800000" flipH="1">
            <a:off x="5441763" y="1356450"/>
            <a:ext cx="119024" cy="24524"/>
          </a:xfrm>
          <a:custGeom>
            <a:avLst/>
            <a:gdLst/>
            <a:ahLst/>
            <a:cxnLst/>
            <a:rect l="l" t="t" r="r" b="b"/>
            <a:pathLst>
              <a:path w="2503" h="701" extrusionOk="0">
                <a:moveTo>
                  <a:pt x="0" y="0"/>
                </a:moveTo>
                <a:lnTo>
                  <a:pt x="0" y="701"/>
                </a:lnTo>
                <a:lnTo>
                  <a:pt x="2502" y="701"/>
                </a:lnTo>
                <a:lnTo>
                  <a:pt x="2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4"/>
          <p:cNvSpPr/>
          <p:nvPr/>
        </p:nvSpPr>
        <p:spPr>
          <a:xfrm>
            <a:off x="4079914" y="1652507"/>
            <a:ext cx="110926" cy="17656"/>
          </a:xfrm>
          <a:custGeom>
            <a:avLst/>
            <a:gdLst/>
            <a:ahLst/>
            <a:cxnLst/>
            <a:rect l="l" t="t" r="r" b="b"/>
            <a:pathLst>
              <a:path w="4404" h="701" extrusionOk="0">
                <a:moveTo>
                  <a:pt x="0" y="0"/>
                </a:moveTo>
                <a:lnTo>
                  <a:pt x="0" y="701"/>
                </a:lnTo>
                <a:lnTo>
                  <a:pt x="4403" y="701"/>
                </a:lnTo>
                <a:lnTo>
                  <a:pt x="44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4"/>
          <p:cNvSpPr/>
          <p:nvPr/>
        </p:nvSpPr>
        <p:spPr>
          <a:xfrm rot="10800000" flipH="1">
            <a:off x="5734263" y="1819628"/>
            <a:ext cx="246038" cy="39613"/>
          </a:xfrm>
          <a:custGeom>
            <a:avLst/>
            <a:gdLst/>
            <a:ahLst/>
            <a:cxnLst/>
            <a:rect l="l" t="t" r="r" b="b"/>
            <a:pathLst>
              <a:path w="19248" h="1869" extrusionOk="0">
                <a:moveTo>
                  <a:pt x="0" y="0"/>
                </a:moveTo>
                <a:lnTo>
                  <a:pt x="0" y="1868"/>
                </a:lnTo>
                <a:lnTo>
                  <a:pt x="19247" y="1868"/>
                </a:lnTo>
                <a:lnTo>
                  <a:pt x="1924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4"/>
          <p:cNvSpPr/>
          <p:nvPr/>
        </p:nvSpPr>
        <p:spPr>
          <a:xfrm>
            <a:off x="4417628" y="1858617"/>
            <a:ext cx="181501" cy="29444"/>
          </a:xfrm>
          <a:custGeom>
            <a:avLst/>
            <a:gdLst/>
            <a:ahLst/>
            <a:cxnLst/>
            <a:rect l="l" t="t" r="r" b="b"/>
            <a:pathLst>
              <a:path w="7206" h="1169" extrusionOk="0">
                <a:moveTo>
                  <a:pt x="0" y="1"/>
                </a:moveTo>
                <a:lnTo>
                  <a:pt x="0" y="1168"/>
                </a:lnTo>
                <a:lnTo>
                  <a:pt x="7205" y="1168"/>
                </a:lnTo>
                <a:lnTo>
                  <a:pt x="720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4"/>
          <p:cNvSpPr/>
          <p:nvPr/>
        </p:nvSpPr>
        <p:spPr>
          <a:xfrm>
            <a:off x="3988100" y="1370026"/>
            <a:ext cx="901899" cy="17682"/>
          </a:xfrm>
          <a:custGeom>
            <a:avLst/>
            <a:gdLst/>
            <a:ahLst/>
            <a:cxnLst/>
            <a:rect l="l" t="t" r="r" b="b"/>
            <a:pathLst>
              <a:path w="43465" h="702" extrusionOk="0">
                <a:moveTo>
                  <a:pt x="0" y="1"/>
                </a:moveTo>
                <a:lnTo>
                  <a:pt x="0" y="701"/>
                </a:lnTo>
                <a:lnTo>
                  <a:pt x="43465" y="701"/>
                </a:lnTo>
                <a:lnTo>
                  <a:pt x="4346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4"/>
          <p:cNvSpPr/>
          <p:nvPr/>
        </p:nvSpPr>
        <p:spPr>
          <a:xfrm rot="10800000" flipH="1">
            <a:off x="3463863" y="1833902"/>
            <a:ext cx="167238" cy="28299"/>
          </a:xfrm>
          <a:custGeom>
            <a:avLst/>
            <a:gdLst/>
            <a:ahLst/>
            <a:cxnLst/>
            <a:rect l="l" t="t" r="r" b="b"/>
            <a:pathLst>
              <a:path w="22684" h="702" extrusionOk="0">
                <a:moveTo>
                  <a:pt x="1" y="1"/>
                </a:moveTo>
                <a:lnTo>
                  <a:pt x="1" y="701"/>
                </a:lnTo>
                <a:lnTo>
                  <a:pt x="22683" y="701"/>
                </a:lnTo>
                <a:lnTo>
                  <a:pt x="226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4"/>
          <p:cNvSpPr/>
          <p:nvPr/>
        </p:nvSpPr>
        <p:spPr>
          <a:xfrm>
            <a:off x="5200934" y="1233731"/>
            <a:ext cx="196561" cy="28591"/>
          </a:xfrm>
          <a:custGeom>
            <a:avLst/>
            <a:gdLst/>
            <a:ahLst/>
            <a:cxnLst/>
            <a:rect l="l" t="t" r="r" b="b"/>
            <a:pathLst>
              <a:path w="4070" h="1135" extrusionOk="0">
                <a:moveTo>
                  <a:pt x="0" y="1"/>
                </a:moveTo>
                <a:lnTo>
                  <a:pt x="0" y="1135"/>
                </a:lnTo>
                <a:lnTo>
                  <a:pt x="4070" y="1135"/>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4"/>
          <p:cNvSpPr/>
          <p:nvPr/>
        </p:nvSpPr>
        <p:spPr>
          <a:xfrm>
            <a:off x="4775745" y="2411409"/>
            <a:ext cx="197501" cy="47074"/>
          </a:xfrm>
          <a:custGeom>
            <a:avLst/>
            <a:gdLst/>
            <a:ahLst/>
            <a:cxnLst/>
            <a:rect l="l" t="t" r="r" b="b"/>
            <a:pathLst>
              <a:path w="4637" h="2970" extrusionOk="0">
                <a:moveTo>
                  <a:pt x="0" y="1"/>
                </a:moveTo>
                <a:lnTo>
                  <a:pt x="0" y="2969"/>
                </a:lnTo>
                <a:lnTo>
                  <a:pt x="4637" y="2969"/>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4"/>
          <p:cNvSpPr/>
          <p:nvPr/>
        </p:nvSpPr>
        <p:spPr>
          <a:xfrm>
            <a:off x="4624008" y="1628404"/>
            <a:ext cx="102513" cy="29444"/>
          </a:xfrm>
          <a:custGeom>
            <a:avLst/>
            <a:gdLst/>
            <a:ahLst/>
            <a:cxnLst/>
            <a:rect l="l" t="t" r="r" b="b"/>
            <a:pathLst>
              <a:path w="4070" h="1169" extrusionOk="0">
                <a:moveTo>
                  <a:pt x="0" y="1"/>
                </a:moveTo>
                <a:lnTo>
                  <a:pt x="0" y="1168"/>
                </a:lnTo>
                <a:lnTo>
                  <a:pt x="4070" y="1168"/>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4"/>
          <p:cNvSpPr/>
          <p:nvPr/>
        </p:nvSpPr>
        <p:spPr>
          <a:xfrm>
            <a:off x="4955141" y="2870012"/>
            <a:ext cx="137501" cy="22052"/>
          </a:xfrm>
          <a:custGeom>
            <a:avLst/>
            <a:gdLst/>
            <a:ahLst/>
            <a:cxnLst/>
            <a:rect l="l" t="t" r="r" b="b"/>
            <a:pathLst>
              <a:path w="4371" h="701" extrusionOk="0">
                <a:moveTo>
                  <a:pt x="1" y="0"/>
                </a:moveTo>
                <a:lnTo>
                  <a:pt x="1" y="701"/>
                </a:lnTo>
                <a:lnTo>
                  <a:pt x="4370" y="701"/>
                </a:lnTo>
                <a:lnTo>
                  <a:pt x="43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4"/>
          <p:cNvSpPr/>
          <p:nvPr/>
        </p:nvSpPr>
        <p:spPr>
          <a:xfrm>
            <a:off x="4585213" y="2850425"/>
            <a:ext cx="246048" cy="28602"/>
          </a:xfrm>
          <a:custGeom>
            <a:avLst/>
            <a:gdLst/>
            <a:ahLst/>
            <a:cxnLst/>
            <a:rect l="l" t="t" r="r" b="b"/>
            <a:pathLst>
              <a:path w="5105" h="1436" extrusionOk="0">
                <a:moveTo>
                  <a:pt x="1" y="1"/>
                </a:moveTo>
                <a:lnTo>
                  <a:pt x="1" y="1435"/>
                </a:lnTo>
                <a:lnTo>
                  <a:pt x="5104" y="1435"/>
                </a:lnTo>
                <a:lnTo>
                  <a:pt x="5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4"/>
          <p:cNvSpPr/>
          <p:nvPr/>
        </p:nvSpPr>
        <p:spPr>
          <a:xfrm>
            <a:off x="3215450" y="2417003"/>
            <a:ext cx="370620" cy="35352"/>
          </a:xfrm>
          <a:custGeom>
            <a:avLst/>
            <a:gdLst/>
            <a:ahLst/>
            <a:cxnLst/>
            <a:rect l="l" t="t" r="r" b="b"/>
            <a:pathLst>
              <a:path w="19248" h="1836" extrusionOk="0">
                <a:moveTo>
                  <a:pt x="1" y="1"/>
                </a:moveTo>
                <a:lnTo>
                  <a:pt x="1" y="1835"/>
                </a:lnTo>
                <a:lnTo>
                  <a:pt x="19248" y="1835"/>
                </a:lnTo>
                <a:lnTo>
                  <a:pt x="192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4"/>
          <p:cNvSpPr/>
          <p:nvPr/>
        </p:nvSpPr>
        <p:spPr>
          <a:xfrm>
            <a:off x="5694550" y="2360910"/>
            <a:ext cx="148824" cy="25051"/>
          </a:xfrm>
          <a:custGeom>
            <a:avLst/>
            <a:gdLst/>
            <a:ahLst/>
            <a:cxnLst/>
            <a:rect l="l" t="t" r="r" b="b"/>
            <a:pathLst>
              <a:path w="2470" h="702" extrusionOk="0">
                <a:moveTo>
                  <a:pt x="1" y="1"/>
                </a:moveTo>
                <a:lnTo>
                  <a:pt x="1" y="701"/>
                </a:lnTo>
                <a:lnTo>
                  <a:pt x="2469" y="701"/>
                </a:lnTo>
                <a:lnTo>
                  <a:pt x="2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4"/>
          <p:cNvSpPr/>
          <p:nvPr/>
        </p:nvSpPr>
        <p:spPr>
          <a:xfrm>
            <a:off x="5261700" y="2729725"/>
            <a:ext cx="284402" cy="28599"/>
          </a:xfrm>
          <a:custGeom>
            <a:avLst/>
            <a:gdLst/>
            <a:ahLst/>
            <a:cxnLst/>
            <a:rect l="l" t="t" r="r" b="b"/>
            <a:pathLst>
              <a:path w="4638" h="2969" extrusionOk="0">
                <a:moveTo>
                  <a:pt x="1" y="0"/>
                </a:moveTo>
                <a:lnTo>
                  <a:pt x="1" y="2969"/>
                </a:lnTo>
                <a:lnTo>
                  <a:pt x="4637" y="2969"/>
                </a:lnTo>
                <a:lnTo>
                  <a:pt x="4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4"/>
          <p:cNvSpPr/>
          <p:nvPr/>
        </p:nvSpPr>
        <p:spPr>
          <a:xfrm>
            <a:off x="4893187" y="1648365"/>
            <a:ext cx="138752" cy="21854"/>
          </a:xfrm>
          <a:custGeom>
            <a:avLst/>
            <a:gdLst/>
            <a:ahLst/>
            <a:cxnLst/>
            <a:rect l="l" t="t" r="r" b="b"/>
            <a:pathLst>
              <a:path w="7206" h="1135" extrusionOk="0">
                <a:moveTo>
                  <a:pt x="0" y="0"/>
                </a:moveTo>
                <a:lnTo>
                  <a:pt x="0" y="1135"/>
                </a:lnTo>
                <a:lnTo>
                  <a:pt x="7205" y="1135"/>
                </a:lnTo>
                <a:lnTo>
                  <a:pt x="72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4"/>
          <p:cNvSpPr/>
          <p:nvPr/>
        </p:nvSpPr>
        <p:spPr>
          <a:xfrm>
            <a:off x="5071596" y="1351342"/>
            <a:ext cx="86725" cy="25070"/>
          </a:xfrm>
          <a:custGeom>
            <a:avLst/>
            <a:gdLst/>
            <a:ahLst/>
            <a:cxnLst/>
            <a:rect l="l" t="t" r="r" b="b"/>
            <a:pathLst>
              <a:path w="4504" h="1302" extrusionOk="0">
                <a:moveTo>
                  <a:pt x="0" y="1"/>
                </a:moveTo>
                <a:lnTo>
                  <a:pt x="0" y="1302"/>
                </a:lnTo>
                <a:lnTo>
                  <a:pt x="4503" y="1302"/>
                </a:lnTo>
                <a:lnTo>
                  <a:pt x="4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4"/>
          <p:cNvSpPr/>
          <p:nvPr/>
        </p:nvSpPr>
        <p:spPr>
          <a:xfrm>
            <a:off x="4089050" y="1234679"/>
            <a:ext cx="173430" cy="19248"/>
          </a:xfrm>
          <a:custGeom>
            <a:avLst/>
            <a:gdLst/>
            <a:ahLst/>
            <a:cxnLst/>
            <a:rect l="l" t="t" r="r" b="b"/>
            <a:pathLst>
              <a:path w="9007" h="2536" extrusionOk="0">
                <a:moveTo>
                  <a:pt x="0" y="0"/>
                </a:moveTo>
                <a:lnTo>
                  <a:pt x="0" y="2535"/>
                </a:lnTo>
                <a:lnTo>
                  <a:pt x="9006" y="2535"/>
                </a:lnTo>
                <a:lnTo>
                  <a:pt x="9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4"/>
          <p:cNvSpPr/>
          <p:nvPr/>
        </p:nvSpPr>
        <p:spPr>
          <a:xfrm>
            <a:off x="5189986" y="1731551"/>
            <a:ext cx="344774" cy="31151"/>
          </a:xfrm>
          <a:custGeom>
            <a:avLst/>
            <a:gdLst/>
            <a:ahLst/>
            <a:cxnLst/>
            <a:rect l="l" t="t" r="r" b="b"/>
            <a:pathLst>
              <a:path w="76489" h="701" extrusionOk="0">
                <a:moveTo>
                  <a:pt x="0" y="0"/>
                </a:moveTo>
                <a:lnTo>
                  <a:pt x="0" y="701"/>
                </a:lnTo>
                <a:lnTo>
                  <a:pt x="76488" y="701"/>
                </a:lnTo>
                <a:lnTo>
                  <a:pt x="764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4"/>
          <p:cNvSpPr/>
          <p:nvPr/>
        </p:nvSpPr>
        <p:spPr>
          <a:xfrm>
            <a:off x="5058036" y="1947863"/>
            <a:ext cx="84144" cy="13517"/>
          </a:xfrm>
          <a:custGeom>
            <a:avLst/>
            <a:gdLst/>
            <a:ahLst/>
            <a:cxnLst/>
            <a:rect l="l" t="t" r="r" b="b"/>
            <a:pathLst>
              <a:path w="4370" h="702" extrusionOk="0">
                <a:moveTo>
                  <a:pt x="0" y="1"/>
                </a:moveTo>
                <a:lnTo>
                  <a:pt x="0" y="701"/>
                </a:lnTo>
                <a:lnTo>
                  <a:pt x="4370" y="701"/>
                </a:lnTo>
                <a:lnTo>
                  <a:pt x="4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4"/>
          <p:cNvSpPr/>
          <p:nvPr/>
        </p:nvSpPr>
        <p:spPr>
          <a:xfrm>
            <a:off x="3361577" y="2048237"/>
            <a:ext cx="78368" cy="21854"/>
          </a:xfrm>
          <a:custGeom>
            <a:avLst/>
            <a:gdLst/>
            <a:ahLst/>
            <a:cxnLst/>
            <a:rect l="l" t="t" r="r" b="b"/>
            <a:pathLst>
              <a:path w="4070" h="1135" extrusionOk="0">
                <a:moveTo>
                  <a:pt x="0" y="0"/>
                </a:moveTo>
                <a:lnTo>
                  <a:pt x="0"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4"/>
          <p:cNvSpPr/>
          <p:nvPr/>
        </p:nvSpPr>
        <p:spPr>
          <a:xfrm>
            <a:off x="4220680" y="1736548"/>
            <a:ext cx="436780" cy="13517"/>
          </a:xfrm>
          <a:custGeom>
            <a:avLst/>
            <a:gdLst/>
            <a:ahLst/>
            <a:cxnLst/>
            <a:rect l="l" t="t" r="r" b="b"/>
            <a:pathLst>
              <a:path w="22684" h="702" extrusionOk="0">
                <a:moveTo>
                  <a:pt x="0" y="1"/>
                </a:moveTo>
                <a:lnTo>
                  <a:pt x="0" y="701"/>
                </a:lnTo>
                <a:lnTo>
                  <a:pt x="22683" y="701"/>
                </a:lnTo>
                <a:lnTo>
                  <a:pt x="226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4"/>
          <p:cNvSpPr/>
          <p:nvPr/>
        </p:nvSpPr>
        <p:spPr>
          <a:xfrm>
            <a:off x="3765258" y="2841855"/>
            <a:ext cx="79023" cy="21854"/>
          </a:xfrm>
          <a:custGeom>
            <a:avLst/>
            <a:gdLst/>
            <a:ahLst/>
            <a:cxnLst/>
            <a:rect l="l" t="t" r="r" b="b"/>
            <a:pathLst>
              <a:path w="4104" h="1135" extrusionOk="0">
                <a:moveTo>
                  <a:pt x="1" y="1"/>
                </a:moveTo>
                <a:lnTo>
                  <a:pt x="1" y="1135"/>
                </a:lnTo>
                <a:lnTo>
                  <a:pt x="4104" y="1135"/>
                </a:lnTo>
                <a:lnTo>
                  <a:pt x="41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4"/>
          <p:cNvSpPr txBox="1">
            <a:spLocks noGrp="1"/>
          </p:cNvSpPr>
          <p:nvPr>
            <p:ph type="title"/>
          </p:nvPr>
        </p:nvSpPr>
        <p:spPr>
          <a:xfrm>
            <a:off x="2321048" y="2839720"/>
            <a:ext cx="4830300" cy="66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t>Implementation</a:t>
            </a:r>
            <a:endParaRPr dirty="0"/>
          </a:p>
        </p:txBody>
      </p:sp>
      <p:sp>
        <p:nvSpPr>
          <p:cNvPr id="2810" name="Google Shape;2810;p34"/>
          <p:cNvSpPr txBox="1">
            <a:spLocks noGrp="1"/>
          </p:cNvSpPr>
          <p:nvPr>
            <p:ph type="title" idx="2"/>
          </p:nvPr>
        </p:nvSpPr>
        <p:spPr>
          <a:xfrm>
            <a:off x="3340203" y="1553315"/>
            <a:ext cx="2553512" cy="105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grpSp>
        <p:nvGrpSpPr>
          <p:cNvPr id="2811" name="Google Shape;2811;p34"/>
          <p:cNvGrpSpPr/>
          <p:nvPr/>
        </p:nvGrpSpPr>
        <p:grpSpPr>
          <a:xfrm>
            <a:off x="3521156" y="1456701"/>
            <a:ext cx="1844197" cy="1075857"/>
            <a:chOff x="3837610" y="1371489"/>
            <a:chExt cx="1655325" cy="965674"/>
          </a:xfrm>
        </p:grpSpPr>
        <p:sp>
          <p:nvSpPr>
            <p:cNvPr id="2812" name="Google Shape;2812;p34"/>
            <p:cNvSpPr/>
            <p:nvPr/>
          </p:nvSpPr>
          <p:spPr>
            <a:xfrm>
              <a:off x="4825169" y="2268967"/>
              <a:ext cx="212383" cy="68196"/>
            </a:xfrm>
            <a:custGeom>
              <a:avLst/>
              <a:gdLst/>
              <a:ahLst/>
              <a:cxnLst/>
              <a:rect l="l" t="t" r="r" b="b"/>
              <a:pathLst>
                <a:path w="144971" h="568" extrusionOk="0">
                  <a:moveTo>
                    <a:pt x="1" y="1"/>
                  </a:moveTo>
                  <a:lnTo>
                    <a:pt x="1" y="568"/>
                  </a:lnTo>
                  <a:lnTo>
                    <a:pt x="144971" y="568"/>
                  </a:lnTo>
                  <a:lnTo>
                    <a:pt x="144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4"/>
            <p:cNvSpPr/>
            <p:nvPr/>
          </p:nvSpPr>
          <p:spPr>
            <a:xfrm rot="10800000" flipH="1">
              <a:off x="3837610" y="2034829"/>
              <a:ext cx="164000" cy="65325"/>
            </a:xfrm>
            <a:custGeom>
              <a:avLst/>
              <a:gdLst/>
              <a:ahLst/>
              <a:cxnLst/>
              <a:rect l="l" t="t" r="r" b="b"/>
              <a:pathLst>
                <a:path w="4371" h="702" extrusionOk="0">
                  <a:moveTo>
                    <a:pt x="0" y="1"/>
                  </a:moveTo>
                  <a:lnTo>
                    <a:pt x="0" y="701"/>
                  </a:lnTo>
                  <a:lnTo>
                    <a:pt x="4370" y="701"/>
                  </a:lnTo>
                  <a:lnTo>
                    <a:pt x="43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4"/>
            <p:cNvSpPr/>
            <p:nvPr/>
          </p:nvSpPr>
          <p:spPr>
            <a:xfrm>
              <a:off x="4831548" y="1371489"/>
              <a:ext cx="164000" cy="60025"/>
            </a:xfrm>
            <a:custGeom>
              <a:avLst/>
              <a:gdLst/>
              <a:ahLst/>
              <a:cxnLst/>
              <a:rect l="l" t="t" r="r" b="b"/>
              <a:pathLst>
                <a:path w="4371" h="702" extrusionOk="0">
                  <a:moveTo>
                    <a:pt x="1" y="1"/>
                  </a:moveTo>
                  <a:lnTo>
                    <a:pt x="1" y="701"/>
                  </a:lnTo>
                  <a:lnTo>
                    <a:pt x="4371" y="701"/>
                  </a:lnTo>
                  <a:lnTo>
                    <a:pt x="4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4"/>
            <p:cNvSpPr/>
            <p:nvPr/>
          </p:nvSpPr>
          <p:spPr>
            <a:xfrm>
              <a:off x="4688015" y="2047885"/>
              <a:ext cx="164011" cy="44992"/>
            </a:xfrm>
            <a:custGeom>
              <a:avLst/>
              <a:gdLst/>
              <a:ahLst/>
              <a:cxnLst/>
              <a:rect l="l" t="t" r="r" b="b"/>
              <a:pathLst>
                <a:path w="4371" h="701" extrusionOk="0">
                  <a:moveTo>
                    <a:pt x="1" y="0"/>
                  </a:moveTo>
                  <a:lnTo>
                    <a:pt x="1" y="701"/>
                  </a:lnTo>
                  <a:lnTo>
                    <a:pt x="4371" y="701"/>
                  </a:lnTo>
                  <a:lnTo>
                    <a:pt x="4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4"/>
            <p:cNvSpPr/>
            <p:nvPr/>
          </p:nvSpPr>
          <p:spPr>
            <a:xfrm>
              <a:off x="4196117" y="1507245"/>
              <a:ext cx="255276" cy="27960"/>
            </a:xfrm>
            <a:custGeom>
              <a:avLst/>
              <a:gdLst/>
              <a:ahLst/>
              <a:cxnLst/>
              <a:rect l="l" t="t" r="r" b="b"/>
              <a:pathLst>
                <a:path w="2803" h="1869" extrusionOk="0">
                  <a:moveTo>
                    <a:pt x="1" y="0"/>
                  </a:moveTo>
                  <a:lnTo>
                    <a:pt x="1" y="1868"/>
                  </a:lnTo>
                  <a:lnTo>
                    <a:pt x="2803" y="1868"/>
                  </a:lnTo>
                  <a:lnTo>
                    <a:pt x="2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4"/>
            <p:cNvSpPr/>
            <p:nvPr/>
          </p:nvSpPr>
          <p:spPr>
            <a:xfrm>
              <a:off x="5280581" y="1754019"/>
              <a:ext cx="212354" cy="38305"/>
            </a:xfrm>
            <a:custGeom>
              <a:avLst/>
              <a:gdLst/>
              <a:ahLst/>
              <a:cxnLst/>
              <a:rect l="l" t="t" r="r" b="b"/>
              <a:pathLst>
                <a:path w="19248" h="1869" extrusionOk="0">
                  <a:moveTo>
                    <a:pt x="0" y="1"/>
                  </a:moveTo>
                  <a:lnTo>
                    <a:pt x="0" y="1869"/>
                  </a:lnTo>
                  <a:lnTo>
                    <a:pt x="19248" y="1869"/>
                  </a:lnTo>
                  <a:lnTo>
                    <a:pt x="192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4"/>
            <p:cNvSpPr/>
            <p:nvPr/>
          </p:nvSpPr>
          <p:spPr>
            <a:xfrm>
              <a:off x="4812496" y="1529517"/>
              <a:ext cx="305450" cy="23825"/>
            </a:xfrm>
            <a:custGeom>
              <a:avLst/>
              <a:gdLst/>
              <a:ahLst/>
              <a:cxnLst/>
              <a:rect l="l" t="t" r="r" b="b"/>
              <a:pathLst>
                <a:path w="8141" h="635" extrusionOk="0">
                  <a:moveTo>
                    <a:pt x="1" y="0"/>
                  </a:moveTo>
                  <a:lnTo>
                    <a:pt x="1" y="634"/>
                  </a:lnTo>
                  <a:lnTo>
                    <a:pt x="8140" y="634"/>
                  </a:lnTo>
                  <a:lnTo>
                    <a:pt x="81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149373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11"/>
        <p:cNvGrpSpPr/>
        <p:nvPr/>
      </p:nvGrpSpPr>
      <p:grpSpPr>
        <a:xfrm>
          <a:off x="0" y="0"/>
          <a:ext cx="0" cy="0"/>
          <a:chOff x="0" y="0"/>
          <a:chExt cx="0" cy="0"/>
        </a:xfrm>
      </p:grpSpPr>
      <p:sp>
        <p:nvSpPr>
          <p:cNvPr id="3212" name="Google Shape;3212;p42"/>
          <p:cNvSpPr txBox="1">
            <a:spLocks noGrp="1"/>
          </p:cNvSpPr>
          <p:nvPr>
            <p:ph type="subTitle" idx="1"/>
          </p:nvPr>
        </p:nvSpPr>
        <p:spPr>
          <a:xfrm>
            <a:off x="1135919" y="388419"/>
            <a:ext cx="6872161" cy="115716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b="1" dirty="0"/>
              <a:t>Implementation:</a:t>
            </a:r>
          </a:p>
          <a:p>
            <a:pPr marL="0" lvl="0" indent="0" algn="ctr" rtl="0">
              <a:spcBef>
                <a:spcPts val="0"/>
              </a:spcBef>
              <a:spcAft>
                <a:spcPts val="0"/>
              </a:spcAft>
              <a:buNone/>
            </a:pPr>
            <a:endParaRPr lang="en-IN" sz="900" dirty="0"/>
          </a:p>
          <a:p>
            <a:pPr marL="0" lvl="0" indent="0" algn="l" rtl="0">
              <a:spcBef>
                <a:spcPts val="0"/>
              </a:spcBef>
              <a:spcAft>
                <a:spcPts val="0"/>
              </a:spcAft>
              <a:buNone/>
            </a:pPr>
            <a:r>
              <a:rPr lang="en-IN" sz="1600" dirty="0"/>
              <a:t>The website is finally implemented using HTML, CSS, and JS.</a:t>
            </a:r>
          </a:p>
          <a:p>
            <a:pPr marL="0" lvl="0" indent="0" algn="l" rtl="0">
              <a:spcBef>
                <a:spcPts val="0"/>
              </a:spcBef>
              <a:spcAft>
                <a:spcPts val="0"/>
              </a:spcAft>
              <a:buNone/>
            </a:pPr>
            <a:r>
              <a:rPr lang="en-IN" sz="1600" dirty="0"/>
              <a:t>We used some pre saved Images for faster response.</a:t>
            </a:r>
          </a:p>
        </p:txBody>
      </p:sp>
      <p:pic>
        <p:nvPicPr>
          <p:cNvPr id="4" name="Picture 3">
            <a:extLst>
              <a:ext uri="{FF2B5EF4-FFF2-40B4-BE49-F238E27FC236}">
                <a16:creationId xmlns:a16="http://schemas.microsoft.com/office/drawing/2014/main" id="{180C8DEB-7D85-F38E-D59B-88D28A873AB2}"/>
              </a:ext>
            </a:extLst>
          </p:cNvPr>
          <p:cNvPicPr>
            <a:picLocks noChangeAspect="1"/>
          </p:cNvPicPr>
          <p:nvPr/>
        </p:nvPicPr>
        <p:blipFill>
          <a:blip r:embed="rId3"/>
          <a:stretch>
            <a:fillRect/>
          </a:stretch>
        </p:blipFill>
        <p:spPr>
          <a:xfrm>
            <a:off x="1513840" y="1545579"/>
            <a:ext cx="5699760" cy="3206115"/>
          </a:xfrm>
          <a:prstGeom prst="rect">
            <a:avLst/>
          </a:prstGeom>
        </p:spPr>
      </p:pic>
    </p:spTree>
    <p:extLst>
      <p:ext uri="{BB962C8B-B14F-4D97-AF65-F5344CB8AC3E}">
        <p14:creationId xmlns:p14="http://schemas.microsoft.com/office/powerpoint/2010/main" val="39712667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65"/>
        <p:cNvGrpSpPr/>
        <p:nvPr/>
      </p:nvGrpSpPr>
      <p:grpSpPr>
        <a:xfrm>
          <a:off x="0" y="0"/>
          <a:ext cx="0" cy="0"/>
          <a:chOff x="0" y="0"/>
          <a:chExt cx="0" cy="0"/>
        </a:xfrm>
      </p:grpSpPr>
      <p:sp>
        <p:nvSpPr>
          <p:cNvPr id="2767" name="Google Shape;2767;p34"/>
          <p:cNvSpPr/>
          <p:nvPr/>
        </p:nvSpPr>
        <p:spPr>
          <a:xfrm>
            <a:off x="4444764" y="1511588"/>
            <a:ext cx="1452398" cy="12901"/>
          </a:xfrm>
          <a:custGeom>
            <a:avLst/>
            <a:gdLst/>
            <a:ahLst/>
            <a:cxnLst/>
            <a:rect l="l" t="t" r="r" b="b"/>
            <a:pathLst>
              <a:path w="45734" h="3537" extrusionOk="0">
                <a:moveTo>
                  <a:pt x="1" y="1"/>
                </a:moveTo>
                <a:lnTo>
                  <a:pt x="1" y="3537"/>
                </a:lnTo>
                <a:lnTo>
                  <a:pt x="45733" y="3537"/>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4"/>
          <p:cNvSpPr/>
          <p:nvPr/>
        </p:nvSpPr>
        <p:spPr>
          <a:xfrm>
            <a:off x="3340203" y="1630216"/>
            <a:ext cx="467597" cy="17649"/>
          </a:xfrm>
          <a:custGeom>
            <a:avLst/>
            <a:gdLst/>
            <a:ahLst/>
            <a:cxnLst/>
            <a:rect l="l" t="t" r="r" b="b"/>
            <a:pathLst>
              <a:path w="20649" h="2570" extrusionOk="0">
                <a:moveTo>
                  <a:pt x="0" y="1"/>
                </a:moveTo>
                <a:lnTo>
                  <a:pt x="0" y="2569"/>
                </a:lnTo>
                <a:lnTo>
                  <a:pt x="20648" y="2569"/>
                </a:lnTo>
                <a:lnTo>
                  <a:pt x="206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4"/>
          <p:cNvSpPr/>
          <p:nvPr/>
        </p:nvSpPr>
        <p:spPr>
          <a:xfrm>
            <a:off x="3844275" y="1841664"/>
            <a:ext cx="283981" cy="42675"/>
          </a:xfrm>
          <a:custGeom>
            <a:avLst/>
            <a:gdLst/>
            <a:ahLst/>
            <a:cxnLst/>
            <a:rect l="l" t="t" r="r" b="b"/>
            <a:pathLst>
              <a:path w="16446" h="2036" extrusionOk="0">
                <a:moveTo>
                  <a:pt x="0" y="0"/>
                </a:moveTo>
                <a:lnTo>
                  <a:pt x="0" y="2035"/>
                </a:lnTo>
                <a:lnTo>
                  <a:pt x="16445" y="2035"/>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4"/>
          <p:cNvSpPr/>
          <p:nvPr/>
        </p:nvSpPr>
        <p:spPr>
          <a:xfrm>
            <a:off x="3428955" y="2646838"/>
            <a:ext cx="852598" cy="26599"/>
          </a:xfrm>
          <a:custGeom>
            <a:avLst/>
            <a:gdLst/>
            <a:ahLst/>
            <a:cxnLst/>
            <a:rect l="l" t="t" r="r" b="b"/>
            <a:pathLst>
              <a:path w="144938" h="568" extrusionOk="0">
                <a:moveTo>
                  <a:pt x="0" y="0"/>
                </a:moveTo>
                <a:lnTo>
                  <a:pt x="0" y="568"/>
                </a:lnTo>
                <a:lnTo>
                  <a:pt x="144937" y="568"/>
                </a:lnTo>
                <a:lnTo>
                  <a:pt x="1449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4"/>
          <p:cNvSpPr/>
          <p:nvPr/>
        </p:nvSpPr>
        <p:spPr>
          <a:xfrm rot="10800000" flipH="1">
            <a:off x="3457725" y="2241424"/>
            <a:ext cx="694065" cy="21852"/>
          </a:xfrm>
          <a:custGeom>
            <a:avLst/>
            <a:gdLst/>
            <a:ahLst/>
            <a:cxnLst/>
            <a:rect l="l" t="t" r="r" b="b"/>
            <a:pathLst>
              <a:path w="20649" h="2603" extrusionOk="0">
                <a:moveTo>
                  <a:pt x="0" y="0"/>
                </a:moveTo>
                <a:lnTo>
                  <a:pt x="0" y="2602"/>
                </a:lnTo>
                <a:lnTo>
                  <a:pt x="20648" y="2602"/>
                </a:lnTo>
                <a:lnTo>
                  <a:pt x="206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4"/>
          <p:cNvSpPr/>
          <p:nvPr/>
        </p:nvSpPr>
        <p:spPr>
          <a:xfrm>
            <a:off x="4890036" y="2154369"/>
            <a:ext cx="1171728" cy="26599"/>
          </a:xfrm>
          <a:custGeom>
            <a:avLst/>
            <a:gdLst/>
            <a:ahLst/>
            <a:cxnLst/>
            <a:rect l="l" t="t" r="r" b="b"/>
            <a:pathLst>
              <a:path w="144971" h="568" extrusionOk="0">
                <a:moveTo>
                  <a:pt x="1" y="1"/>
                </a:moveTo>
                <a:lnTo>
                  <a:pt x="1" y="568"/>
                </a:lnTo>
                <a:lnTo>
                  <a:pt x="144971" y="568"/>
                </a:lnTo>
                <a:lnTo>
                  <a:pt x="144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4"/>
          <p:cNvSpPr/>
          <p:nvPr/>
        </p:nvSpPr>
        <p:spPr>
          <a:xfrm>
            <a:off x="4137003" y="2487192"/>
            <a:ext cx="410070" cy="19242"/>
          </a:xfrm>
          <a:custGeom>
            <a:avLst/>
            <a:gdLst/>
            <a:ahLst/>
            <a:cxnLst/>
            <a:rect l="l" t="t" r="r" b="b"/>
            <a:pathLst>
              <a:path w="22684" h="702" extrusionOk="0">
                <a:moveTo>
                  <a:pt x="1" y="1"/>
                </a:moveTo>
                <a:lnTo>
                  <a:pt x="1" y="701"/>
                </a:lnTo>
                <a:lnTo>
                  <a:pt x="22684" y="701"/>
                </a:lnTo>
                <a:lnTo>
                  <a:pt x="226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4"/>
          <p:cNvSpPr/>
          <p:nvPr/>
        </p:nvSpPr>
        <p:spPr>
          <a:xfrm>
            <a:off x="3843944" y="2529645"/>
            <a:ext cx="126223" cy="35688"/>
          </a:xfrm>
          <a:custGeom>
            <a:avLst/>
            <a:gdLst/>
            <a:ahLst/>
            <a:cxnLst/>
            <a:rect l="l" t="t" r="r" b="b"/>
            <a:pathLst>
              <a:path w="4605" h="1302" extrusionOk="0">
                <a:moveTo>
                  <a:pt x="1" y="0"/>
                </a:moveTo>
                <a:lnTo>
                  <a:pt x="1" y="1301"/>
                </a:lnTo>
                <a:lnTo>
                  <a:pt x="4604" y="1301"/>
                </a:lnTo>
                <a:lnTo>
                  <a:pt x="46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4"/>
          <p:cNvSpPr/>
          <p:nvPr/>
        </p:nvSpPr>
        <p:spPr>
          <a:xfrm>
            <a:off x="4424161" y="2109655"/>
            <a:ext cx="253296" cy="40265"/>
          </a:xfrm>
          <a:custGeom>
            <a:avLst/>
            <a:gdLst/>
            <a:ahLst/>
            <a:cxnLst/>
            <a:rect l="l" t="t" r="r" b="b"/>
            <a:pathLst>
              <a:path w="9241" h="2570" extrusionOk="0">
                <a:moveTo>
                  <a:pt x="1" y="1"/>
                </a:moveTo>
                <a:lnTo>
                  <a:pt x="1" y="2569"/>
                </a:lnTo>
                <a:lnTo>
                  <a:pt x="9240" y="2569"/>
                </a:lnTo>
                <a:lnTo>
                  <a:pt x="92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4"/>
          <p:cNvSpPr/>
          <p:nvPr/>
        </p:nvSpPr>
        <p:spPr>
          <a:xfrm rot="10800000" flipH="1">
            <a:off x="4049118" y="2762179"/>
            <a:ext cx="253299" cy="21851"/>
          </a:xfrm>
          <a:custGeom>
            <a:avLst/>
            <a:gdLst/>
            <a:ahLst/>
            <a:cxnLst/>
            <a:rect l="l" t="t" r="r" b="b"/>
            <a:pathLst>
              <a:path w="4104" h="1136" extrusionOk="0">
                <a:moveTo>
                  <a:pt x="1" y="1"/>
                </a:moveTo>
                <a:lnTo>
                  <a:pt x="1" y="1135"/>
                </a:lnTo>
                <a:lnTo>
                  <a:pt x="4104" y="1135"/>
                </a:lnTo>
                <a:lnTo>
                  <a:pt x="41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4"/>
          <p:cNvSpPr/>
          <p:nvPr/>
        </p:nvSpPr>
        <p:spPr>
          <a:xfrm>
            <a:off x="4676307" y="1951004"/>
            <a:ext cx="119782" cy="19214"/>
          </a:xfrm>
          <a:custGeom>
            <a:avLst/>
            <a:gdLst/>
            <a:ahLst/>
            <a:cxnLst/>
            <a:rect l="l" t="t" r="r" b="b"/>
            <a:pathLst>
              <a:path w="4370" h="701" extrusionOk="0">
                <a:moveTo>
                  <a:pt x="0" y="0"/>
                </a:moveTo>
                <a:lnTo>
                  <a:pt x="0" y="701"/>
                </a:lnTo>
                <a:lnTo>
                  <a:pt x="4370" y="701"/>
                </a:lnTo>
                <a:lnTo>
                  <a:pt x="43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4"/>
          <p:cNvSpPr/>
          <p:nvPr/>
        </p:nvSpPr>
        <p:spPr>
          <a:xfrm>
            <a:off x="4450170" y="1219852"/>
            <a:ext cx="509526" cy="24524"/>
          </a:xfrm>
          <a:custGeom>
            <a:avLst/>
            <a:gdLst/>
            <a:ahLst/>
            <a:cxnLst/>
            <a:rect l="l" t="t" r="r" b="b"/>
            <a:pathLst>
              <a:path w="4405" h="701" extrusionOk="0">
                <a:moveTo>
                  <a:pt x="1" y="0"/>
                </a:moveTo>
                <a:lnTo>
                  <a:pt x="1" y="701"/>
                </a:lnTo>
                <a:lnTo>
                  <a:pt x="4404" y="701"/>
                </a:lnTo>
                <a:lnTo>
                  <a:pt x="44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4"/>
          <p:cNvSpPr/>
          <p:nvPr/>
        </p:nvSpPr>
        <p:spPr>
          <a:xfrm>
            <a:off x="3706007" y="1405302"/>
            <a:ext cx="197516" cy="31110"/>
          </a:xfrm>
          <a:custGeom>
            <a:avLst/>
            <a:gdLst/>
            <a:ahLst/>
            <a:cxnLst/>
            <a:rect l="l" t="t" r="r" b="b"/>
            <a:pathLst>
              <a:path w="7206" h="1135" extrusionOk="0">
                <a:moveTo>
                  <a:pt x="0" y="1"/>
                </a:moveTo>
                <a:lnTo>
                  <a:pt x="0" y="1135"/>
                </a:lnTo>
                <a:lnTo>
                  <a:pt x="7205" y="1135"/>
                </a:lnTo>
                <a:lnTo>
                  <a:pt x="7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4"/>
          <p:cNvSpPr/>
          <p:nvPr/>
        </p:nvSpPr>
        <p:spPr>
          <a:xfrm rot="10800000" flipH="1">
            <a:off x="4965925" y="2295926"/>
            <a:ext cx="410079" cy="30348"/>
          </a:xfrm>
          <a:custGeom>
            <a:avLst/>
            <a:gdLst/>
            <a:ahLst/>
            <a:cxnLst/>
            <a:rect l="l" t="t" r="r" b="b"/>
            <a:pathLst>
              <a:path w="24752" h="2236" extrusionOk="0">
                <a:moveTo>
                  <a:pt x="1" y="0"/>
                </a:moveTo>
                <a:lnTo>
                  <a:pt x="1" y="2235"/>
                </a:lnTo>
                <a:lnTo>
                  <a:pt x="24752" y="2235"/>
                </a:lnTo>
                <a:lnTo>
                  <a:pt x="24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4"/>
          <p:cNvSpPr/>
          <p:nvPr/>
        </p:nvSpPr>
        <p:spPr>
          <a:xfrm rot="10800000" flipH="1">
            <a:off x="5608050" y="1611846"/>
            <a:ext cx="126226" cy="21850"/>
          </a:xfrm>
          <a:custGeom>
            <a:avLst/>
            <a:gdLst/>
            <a:ahLst/>
            <a:cxnLst/>
            <a:rect l="l" t="t" r="r" b="b"/>
            <a:pathLst>
              <a:path w="2503" h="702" extrusionOk="0">
                <a:moveTo>
                  <a:pt x="0" y="1"/>
                </a:moveTo>
                <a:lnTo>
                  <a:pt x="0"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4"/>
          <p:cNvSpPr/>
          <p:nvPr/>
        </p:nvSpPr>
        <p:spPr>
          <a:xfrm>
            <a:off x="5261689" y="2037063"/>
            <a:ext cx="467629" cy="19242"/>
          </a:xfrm>
          <a:custGeom>
            <a:avLst/>
            <a:gdLst/>
            <a:ahLst/>
            <a:cxnLst/>
            <a:rect l="l" t="t" r="r" b="b"/>
            <a:pathLst>
              <a:path w="22717" h="702" extrusionOk="0">
                <a:moveTo>
                  <a:pt x="1" y="1"/>
                </a:moveTo>
                <a:lnTo>
                  <a:pt x="1" y="701"/>
                </a:lnTo>
                <a:lnTo>
                  <a:pt x="22717" y="701"/>
                </a:lnTo>
                <a:lnTo>
                  <a:pt x="227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4"/>
          <p:cNvSpPr/>
          <p:nvPr/>
        </p:nvSpPr>
        <p:spPr>
          <a:xfrm>
            <a:off x="4919902" y="2688911"/>
            <a:ext cx="85307" cy="23790"/>
          </a:xfrm>
          <a:custGeom>
            <a:avLst/>
            <a:gdLst/>
            <a:ahLst/>
            <a:cxnLst/>
            <a:rect l="l" t="t" r="r" b="b"/>
            <a:pathLst>
              <a:path w="4070" h="1135" extrusionOk="0">
                <a:moveTo>
                  <a:pt x="0" y="0"/>
                </a:moveTo>
                <a:lnTo>
                  <a:pt x="0"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4"/>
          <p:cNvSpPr/>
          <p:nvPr/>
        </p:nvSpPr>
        <p:spPr>
          <a:xfrm>
            <a:off x="3780312" y="2055852"/>
            <a:ext cx="344774" cy="31149"/>
          </a:xfrm>
          <a:custGeom>
            <a:avLst/>
            <a:gdLst/>
            <a:ahLst/>
            <a:cxnLst/>
            <a:rect l="l" t="t" r="r" b="b"/>
            <a:pathLst>
              <a:path w="4371" h="702" extrusionOk="0">
                <a:moveTo>
                  <a:pt x="0" y="1"/>
                </a:moveTo>
                <a:lnTo>
                  <a:pt x="0" y="701"/>
                </a:lnTo>
                <a:lnTo>
                  <a:pt x="4370" y="701"/>
                </a:lnTo>
                <a:lnTo>
                  <a:pt x="43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4"/>
          <p:cNvSpPr/>
          <p:nvPr/>
        </p:nvSpPr>
        <p:spPr>
          <a:xfrm>
            <a:off x="4229040" y="2319749"/>
            <a:ext cx="148840" cy="28588"/>
          </a:xfrm>
          <a:custGeom>
            <a:avLst/>
            <a:gdLst/>
            <a:ahLst/>
            <a:cxnLst/>
            <a:rect l="l" t="t" r="r" b="b"/>
            <a:pathLst>
              <a:path w="7173" h="1135" extrusionOk="0">
                <a:moveTo>
                  <a:pt x="0" y="0"/>
                </a:moveTo>
                <a:lnTo>
                  <a:pt x="0" y="1134"/>
                </a:lnTo>
                <a:lnTo>
                  <a:pt x="7172" y="1134"/>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4"/>
          <p:cNvSpPr/>
          <p:nvPr/>
        </p:nvSpPr>
        <p:spPr>
          <a:xfrm>
            <a:off x="4623989" y="2565908"/>
            <a:ext cx="1093944" cy="17656"/>
          </a:xfrm>
          <a:custGeom>
            <a:avLst/>
            <a:gdLst/>
            <a:ahLst/>
            <a:cxnLst/>
            <a:rect l="l" t="t" r="r" b="b"/>
            <a:pathLst>
              <a:path w="43432" h="701" extrusionOk="0">
                <a:moveTo>
                  <a:pt x="0" y="0"/>
                </a:moveTo>
                <a:lnTo>
                  <a:pt x="0" y="701"/>
                </a:lnTo>
                <a:lnTo>
                  <a:pt x="43431" y="701"/>
                </a:lnTo>
                <a:lnTo>
                  <a:pt x="43431"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4"/>
          <p:cNvSpPr/>
          <p:nvPr/>
        </p:nvSpPr>
        <p:spPr>
          <a:xfrm rot="10800000" flipH="1">
            <a:off x="5441763" y="1356450"/>
            <a:ext cx="119024" cy="24524"/>
          </a:xfrm>
          <a:custGeom>
            <a:avLst/>
            <a:gdLst/>
            <a:ahLst/>
            <a:cxnLst/>
            <a:rect l="l" t="t" r="r" b="b"/>
            <a:pathLst>
              <a:path w="2503" h="701" extrusionOk="0">
                <a:moveTo>
                  <a:pt x="0" y="0"/>
                </a:moveTo>
                <a:lnTo>
                  <a:pt x="0" y="701"/>
                </a:lnTo>
                <a:lnTo>
                  <a:pt x="2502" y="701"/>
                </a:lnTo>
                <a:lnTo>
                  <a:pt x="2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4"/>
          <p:cNvSpPr/>
          <p:nvPr/>
        </p:nvSpPr>
        <p:spPr>
          <a:xfrm>
            <a:off x="4079914" y="1652507"/>
            <a:ext cx="110926" cy="17656"/>
          </a:xfrm>
          <a:custGeom>
            <a:avLst/>
            <a:gdLst/>
            <a:ahLst/>
            <a:cxnLst/>
            <a:rect l="l" t="t" r="r" b="b"/>
            <a:pathLst>
              <a:path w="4404" h="701" extrusionOk="0">
                <a:moveTo>
                  <a:pt x="0" y="0"/>
                </a:moveTo>
                <a:lnTo>
                  <a:pt x="0" y="701"/>
                </a:lnTo>
                <a:lnTo>
                  <a:pt x="4403" y="701"/>
                </a:lnTo>
                <a:lnTo>
                  <a:pt x="44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4"/>
          <p:cNvSpPr/>
          <p:nvPr/>
        </p:nvSpPr>
        <p:spPr>
          <a:xfrm rot="10800000" flipH="1">
            <a:off x="5734263" y="1819628"/>
            <a:ext cx="246038" cy="39613"/>
          </a:xfrm>
          <a:custGeom>
            <a:avLst/>
            <a:gdLst/>
            <a:ahLst/>
            <a:cxnLst/>
            <a:rect l="l" t="t" r="r" b="b"/>
            <a:pathLst>
              <a:path w="19248" h="1869" extrusionOk="0">
                <a:moveTo>
                  <a:pt x="0" y="0"/>
                </a:moveTo>
                <a:lnTo>
                  <a:pt x="0" y="1868"/>
                </a:lnTo>
                <a:lnTo>
                  <a:pt x="19247" y="1868"/>
                </a:lnTo>
                <a:lnTo>
                  <a:pt x="1924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4"/>
          <p:cNvSpPr/>
          <p:nvPr/>
        </p:nvSpPr>
        <p:spPr>
          <a:xfrm>
            <a:off x="4417628" y="1858617"/>
            <a:ext cx="181501" cy="29444"/>
          </a:xfrm>
          <a:custGeom>
            <a:avLst/>
            <a:gdLst/>
            <a:ahLst/>
            <a:cxnLst/>
            <a:rect l="l" t="t" r="r" b="b"/>
            <a:pathLst>
              <a:path w="7206" h="1169" extrusionOk="0">
                <a:moveTo>
                  <a:pt x="0" y="1"/>
                </a:moveTo>
                <a:lnTo>
                  <a:pt x="0" y="1168"/>
                </a:lnTo>
                <a:lnTo>
                  <a:pt x="7205" y="1168"/>
                </a:lnTo>
                <a:lnTo>
                  <a:pt x="720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4"/>
          <p:cNvSpPr/>
          <p:nvPr/>
        </p:nvSpPr>
        <p:spPr>
          <a:xfrm>
            <a:off x="3988100" y="1370026"/>
            <a:ext cx="901899" cy="17682"/>
          </a:xfrm>
          <a:custGeom>
            <a:avLst/>
            <a:gdLst/>
            <a:ahLst/>
            <a:cxnLst/>
            <a:rect l="l" t="t" r="r" b="b"/>
            <a:pathLst>
              <a:path w="43465" h="702" extrusionOk="0">
                <a:moveTo>
                  <a:pt x="0" y="1"/>
                </a:moveTo>
                <a:lnTo>
                  <a:pt x="0" y="701"/>
                </a:lnTo>
                <a:lnTo>
                  <a:pt x="43465" y="701"/>
                </a:lnTo>
                <a:lnTo>
                  <a:pt x="4346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4"/>
          <p:cNvSpPr/>
          <p:nvPr/>
        </p:nvSpPr>
        <p:spPr>
          <a:xfrm rot="10800000" flipH="1">
            <a:off x="3463863" y="1833902"/>
            <a:ext cx="167238" cy="28299"/>
          </a:xfrm>
          <a:custGeom>
            <a:avLst/>
            <a:gdLst/>
            <a:ahLst/>
            <a:cxnLst/>
            <a:rect l="l" t="t" r="r" b="b"/>
            <a:pathLst>
              <a:path w="22684" h="702" extrusionOk="0">
                <a:moveTo>
                  <a:pt x="1" y="1"/>
                </a:moveTo>
                <a:lnTo>
                  <a:pt x="1" y="701"/>
                </a:lnTo>
                <a:lnTo>
                  <a:pt x="22683" y="701"/>
                </a:lnTo>
                <a:lnTo>
                  <a:pt x="226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4"/>
          <p:cNvSpPr/>
          <p:nvPr/>
        </p:nvSpPr>
        <p:spPr>
          <a:xfrm>
            <a:off x="5200934" y="1233731"/>
            <a:ext cx="196561" cy="28591"/>
          </a:xfrm>
          <a:custGeom>
            <a:avLst/>
            <a:gdLst/>
            <a:ahLst/>
            <a:cxnLst/>
            <a:rect l="l" t="t" r="r" b="b"/>
            <a:pathLst>
              <a:path w="4070" h="1135" extrusionOk="0">
                <a:moveTo>
                  <a:pt x="0" y="1"/>
                </a:moveTo>
                <a:lnTo>
                  <a:pt x="0" y="1135"/>
                </a:lnTo>
                <a:lnTo>
                  <a:pt x="4070" y="1135"/>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4"/>
          <p:cNvSpPr/>
          <p:nvPr/>
        </p:nvSpPr>
        <p:spPr>
          <a:xfrm>
            <a:off x="4775745" y="2411409"/>
            <a:ext cx="197501" cy="47074"/>
          </a:xfrm>
          <a:custGeom>
            <a:avLst/>
            <a:gdLst/>
            <a:ahLst/>
            <a:cxnLst/>
            <a:rect l="l" t="t" r="r" b="b"/>
            <a:pathLst>
              <a:path w="4637" h="2970" extrusionOk="0">
                <a:moveTo>
                  <a:pt x="0" y="1"/>
                </a:moveTo>
                <a:lnTo>
                  <a:pt x="0" y="2969"/>
                </a:lnTo>
                <a:lnTo>
                  <a:pt x="4637" y="2969"/>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4"/>
          <p:cNvSpPr/>
          <p:nvPr/>
        </p:nvSpPr>
        <p:spPr>
          <a:xfrm>
            <a:off x="4624008" y="1628404"/>
            <a:ext cx="102513" cy="29444"/>
          </a:xfrm>
          <a:custGeom>
            <a:avLst/>
            <a:gdLst/>
            <a:ahLst/>
            <a:cxnLst/>
            <a:rect l="l" t="t" r="r" b="b"/>
            <a:pathLst>
              <a:path w="4070" h="1169" extrusionOk="0">
                <a:moveTo>
                  <a:pt x="0" y="1"/>
                </a:moveTo>
                <a:lnTo>
                  <a:pt x="0" y="1168"/>
                </a:lnTo>
                <a:lnTo>
                  <a:pt x="4070" y="1168"/>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4"/>
          <p:cNvSpPr/>
          <p:nvPr/>
        </p:nvSpPr>
        <p:spPr>
          <a:xfrm>
            <a:off x="4955141" y="2870012"/>
            <a:ext cx="137501" cy="22052"/>
          </a:xfrm>
          <a:custGeom>
            <a:avLst/>
            <a:gdLst/>
            <a:ahLst/>
            <a:cxnLst/>
            <a:rect l="l" t="t" r="r" b="b"/>
            <a:pathLst>
              <a:path w="4371" h="701" extrusionOk="0">
                <a:moveTo>
                  <a:pt x="1" y="0"/>
                </a:moveTo>
                <a:lnTo>
                  <a:pt x="1" y="701"/>
                </a:lnTo>
                <a:lnTo>
                  <a:pt x="4370" y="701"/>
                </a:lnTo>
                <a:lnTo>
                  <a:pt x="43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4"/>
          <p:cNvSpPr/>
          <p:nvPr/>
        </p:nvSpPr>
        <p:spPr>
          <a:xfrm>
            <a:off x="4585213" y="2850425"/>
            <a:ext cx="246048" cy="28602"/>
          </a:xfrm>
          <a:custGeom>
            <a:avLst/>
            <a:gdLst/>
            <a:ahLst/>
            <a:cxnLst/>
            <a:rect l="l" t="t" r="r" b="b"/>
            <a:pathLst>
              <a:path w="5105" h="1436" extrusionOk="0">
                <a:moveTo>
                  <a:pt x="1" y="1"/>
                </a:moveTo>
                <a:lnTo>
                  <a:pt x="1" y="1435"/>
                </a:lnTo>
                <a:lnTo>
                  <a:pt x="5104" y="1435"/>
                </a:lnTo>
                <a:lnTo>
                  <a:pt x="5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4"/>
          <p:cNvSpPr/>
          <p:nvPr/>
        </p:nvSpPr>
        <p:spPr>
          <a:xfrm>
            <a:off x="3215450" y="2417003"/>
            <a:ext cx="370620" cy="35352"/>
          </a:xfrm>
          <a:custGeom>
            <a:avLst/>
            <a:gdLst/>
            <a:ahLst/>
            <a:cxnLst/>
            <a:rect l="l" t="t" r="r" b="b"/>
            <a:pathLst>
              <a:path w="19248" h="1836" extrusionOk="0">
                <a:moveTo>
                  <a:pt x="1" y="1"/>
                </a:moveTo>
                <a:lnTo>
                  <a:pt x="1" y="1835"/>
                </a:lnTo>
                <a:lnTo>
                  <a:pt x="19248" y="1835"/>
                </a:lnTo>
                <a:lnTo>
                  <a:pt x="192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4"/>
          <p:cNvSpPr/>
          <p:nvPr/>
        </p:nvSpPr>
        <p:spPr>
          <a:xfrm>
            <a:off x="5694550" y="2360910"/>
            <a:ext cx="148824" cy="25051"/>
          </a:xfrm>
          <a:custGeom>
            <a:avLst/>
            <a:gdLst/>
            <a:ahLst/>
            <a:cxnLst/>
            <a:rect l="l" t="t" r="r" b="b"/>
            <a:pathLst>
              <a:path w="2470" h="702" extrusionOk="0">
                <a:moveTo>
                  <a:pt x="1" y="1"/>
                </a:moveTo>
                <a:lnTo>
                  <a:pt x="1" y="701"/>
                </a:lnTo>
                <a:lnTo>
                  <a:pt x="2469" y="701"/>
                </a:lnTo>
                <a:lnTo>
                  <a:pt x="2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4"/>
          <p:cNvSpPr/>
          <p:nvPr/>
        </p:nvSpPr>
        <p:spPr>
          <a:xfrm>
            <a:off x="5261700" y="2729725"/>
            <a:ext cx="284402" cy="28599"/>
          </a:xfrm>
          <a:custGeom>
            <a:avLst/>
            <a:gdLst/>
            <a:ahLst/>
            <a:cxnLst/>
            <a:rect l="l" t="t" r="r" b="b"/>
            <a:pathLst>
              <a:path w="4638" h="2969" extrusionOk="0">
                <a:moveTo>
                  <a:pt x="1" y="0"/>
                </a:moveTo>
                <a:lnTo>
                  <a:pt x="1" y="2969"/>
                </a:lnTo>
                <a:lnTo>
                  <a:pt x="4637" y="2969"/>
                </a:lnTo>
                <a:lnTo>
                  <a:pt x="4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4"/>
          <p:cNvSpPr/>
          <p:nvPr/>
        </p:nvSpPr>
        <p:spPr>
          <a:xfrm>
            <a:off x="4893187" y="1648365"/>
            <a:ext cx="138752" cy="21854"/>
          </a:xfrm>
          <a:custGeom>
            <a:avLst/>
            <a:gdLst/>
            <a:ahLst/>
            <a:cxnLst/>
            <a:rect l="l" t="t" r="r" b="b"/>
            <a:pathLst>
              <a:path w="7206" h="1135" extrusionOk="0">
                <a:moveTo>
                  <a:pt x="0" y="0"/>
                </a:moveTo>
                <a:lnTo>
                  <a:pt x="0" y="1135"/>
                </a:lnTo>
                <a:lnTo>
                  <a:pt x="7205" y="1135"/>
                </a:lnTo>
                <a:lnTo>
                  <a:pt x="72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4"/>
          <p:cNvSpPr/>
          <p:nvPr/>
        </p:nvSpPr>
        <p:spPr>
          <a:xfrm>
            <a:off x="5071596" y="1351342"/>
            <a:ext cx="86725" cy="25070"/>
          </a:xfrm>
          <a:custGeom>
            <a:avLst/>
            <a:gdLst/>
            <a:ahLst/>
            <a:cxnLst/>
            <a:rect l="l" t="t" r="r" b="b"/>
            <a:pathLst>
              <a:path w="4504" h="1302" extrusionOk="0">
                <a:moveTo>
                  <a:pt x="0" y="1"/>
                </a:moveTo>
                <a:lnTo>
                  <a:pt x="0" y="1302"/>
                </a:lnTo>
                <a:lnTo>
                  <a:pt x="4503" y="1302"/>
                </a:lnTo>
                <a:lnTo>
                  <a:pt x="4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4"/>
          <p:cNvSpPr/>
          <p:nvPr/>
        </p:nvSpPr>
        <p:spPr>
          <a:xfrm>
            <a:off x="4089050" y="1234679"/>
            <a:ext cx="173430" cy="19248"/>
          </a:xfrm>
          <a:custGeom>
            <a:avLst/>
            <a:gdLst/>
            <a:ahLst/>
            <a:cxnLst/>
            <a:rect l="l" t="t" r="r" b="b"/>
            <a:pathLst>
              <a:path w="9007" h="2536" extrusionOk="0">
                <a:moveTo>
                  <a:pt x="0" y="0"/>
                </a:moveTo>
                <a:lnTo>
                  <a:pt x="0" y="2535"/>
                </a:lnTo>
                <a:lnTo>
                  <a:pt x="9006" y="2535"/>
                </a:lnTo>
                <a:lnTo>
                  <a:pt x="9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4"/>
          <p:cNvSpPr/>
          <p:nvPr/>
        </p:nvSpPr>
        <p:spPr>
          <a:xfrm>
            <a:off x="5189986" y="1731551"/>
            <a:ext cx="344774" cy="31151"/>
          </a:xfrm>
          <a:custGeom>
            <a:avLst/>
            <a:gdLst/>
            <a:ahLst/>
            <a:cxnLst/>
            <a:rect l="l" t="t" r="r" b="b"/>
            <a:pathLst>
              <a:path w="76489" h="701" extrusionOk="0">
                <a:moveTo>
                  <a:pt x="0" y="0"/>
                </a:moveTo>
                <a:lnTo>
                  <a:pt x="0" y="701"/>
                </a:lnTo>
                <a:lnTo>
                  <a:pt x="76488" y="701"/>
                </a:lnTo>
                <a:lnTo>
                  <a:pt x="764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4"/>
          <p:cNvSpPr/>
          <p:nvPr/>
        </p:nvSpPr>
        <p:spPr>
          <a:xfrm>
            <a:off x="5058036" y="1947863"/>
            <a:ext cx="84144" cy="13517"/>
          </a:xfrm>
          <a:custGeom>
            <a:avLst/>
            <a:gdLst/>
            <a:ahLst/>
            <a:cxnLst/>
            <a:rect l="l" t="t" r="r" b="b"/>
            <a:pathLst>
              <a:path w="4370" h="702" extrusionOk="0">
                <a:moveTo>
                  <a:pt x="0" y="1"/>
                </a:moveTo>
                <a:lnTo>
                  <a:pt x="0" y="701"/>
                </a:lnTo>
                <a:lnTo>
                  <a:pt x="4370" y="701"/>
                </a:lnTo>
                <a:lnTo>
                  <a:pt x="4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4"/>
          <p:cNvSpPr/>
          <p:nvPr/>
        </p:nvSpPr>
        <p:spPr>
          <a:xfrm>
            <a:off x="3361577" y="2048237"/>
            <a:ext cx="78368" cy="21854"/>
          </a:xfrm>
          <a:custGeom>
            <a:avLst/>
            <a:gdLst/>
            <a:ahLst/>
            <a:cxnLst/>
            <a:rect l="l" t="t" r="r" b="b"/>
            <a:pathLst>
              <a:path w="4070" h="1135" extrusionOk="0">
                <a:moveTo>
                  <a:pt x="0" y="0"/>
                </a:moveTo>
                <a:lnTo>
                  <a:pt x="0"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4"/>
          <p:cNvSpPr/>
          <p:nvPr/>
        </p:nvSpPr>
        <p:spPr>
          <a:xfrm>
            <a:off x="4220680" y="1736548"/>
            <a:ext cx="436780" cy="13517"/>
          </a:xfrm>
          <a:custGeom>
            <a:avLst/>
            <a:gdLst/>
            <a:ahLst/>
            <a:cxnLst/>
            <a:rect l="l" t="t" r="r" b="b"/>
            <a:pathLst>
              <a:path w="22684" h="702" extrusionOk="0">
                <a:moveTo>
                  <a:pt x="0" y="1"/>
                </a:moveTo>
                <a:lnTo>
                  <a:pt x="0" y="701"/>
                </a:lnTo>
                <a:lnTo>
                  <a:pt x="22683" y="701"/>
                </a:lnTo>
                <a:lnTo>
                  <a:pt x="226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4"/>
          <p:cNvSpPr/>
          <p:nvPr/>
        </p:nvSpPr>
        <p:spPr>
          <a:xfrm>
            <a:off x="3765258" y="2841855"/>
            <a:ext cx="79023" cy="21854"/>
          </a:xfrm>
          <a:custGeom>
            <a:avLst/>
            <a:gdLst/>
            <a:ahLst/>
            <a:cxnLst/>
            <a:rect l="l" t="t" r="r" b="b"/>
            <a:pathLst>
              <a:path w="4104" h="1135" extrusionOk="0">
                <a:moveTo>
                  <a:pt x="1" y="1"/>
                </a:moveTo>
                <a:lnTo>
                  <a:pt x="1" y="1135"/>
                </a:lnTo>
                <a:lnTo>
                  <a:pt x="4104" y="1135"/>
                </a:lnTo>
                <a:lnTo>
                  <a:pt x="41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4"/>
          <p:cNvSpPr txBox="1">
            <a:spLocks noGrp="1"/>
          </p:cNvSpPr>
          <p:nvPr>
            <p:ph type="title"/>
          </p:nvPr>
        </p:nvSpPr>
        <p:spPr>
          <a:xfrm>
            <a:off x="2321048" y="2839720"/>
            <a:ext cx="4830300" cy="66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t>Deployment</a:t>
            </a:r>
            <a:endParaRPr dirty="0"/>
          </a:p>
        </p:txBody>
      </p:sp>
      <p:sp>
        <p:nvSpPr>
          <p:cNvPr id="2810" name="Google Shape;2810;p34"/>
          <p:cNvSpPr txBox="1">
            <a:spLocks noGrp="1"/>
          </p:cNvSpPr>
          <p:nvPr>
            <p:ph type="title" idx="2"/>
          </p:nvPr>
        </p:nvSpPr>
        <p:spPr>
          <a:xfrm>
            <a:off x="3340203" y="1553315"/>
            <a:ext cx="2553512" cy="105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grpSp>
        <p:nvGrpSpPr>
          <p:cNvPr id="2811" name="Google Shape;2811;p34"/>
          <p:cNvGrpSpPr/>
          <p:nvPr/>
        </p:nvGrpSpPr>
        <p:grpSpPr>
          <a:xfrm>
            <a:off x="3521156" y="1456701"/>
            <a:ext cx="1844197" cy="1075857"/>
            <a:chOff x="3837610" y="1371489"/>
            <a:chExt cx="1655325" cy="965674"/>
          </a:xfrm>
        </p:grpSpPr>
        <p:sp>
          <p:nvSpPr>
            <p:cNvPr id="2812" name="Google Shape;2812;p34"/>
            <p:cNvSpPr/>
            <p:nvPr/>
          </p:nvSpPr>
          <p:spPr>
            <a:xfrm>
              <a:off x="4825169" y="2268967"/>
              <a:ext cx="212383" cy="68196"/>
            </a:xfrm>
            <a:custGeom>
              <a:avLst/>
              <a:gdLst/>
              <a:ahLst/>
              <a:cxnLst/>
              <a:rect l="l" t="t" r="r" b="b"/>
              <a:pathLst>
                <a:path w="144971" h="568" extrusionOk="0">
                  <a:moveTo>
                    <a:pt x="1" y="1"/>
                  </a:moveTo>
                  <a:lnTo>
                    <a:pt x="1" y="568"/>
                  </a:lnTo>
                  <a:lnTo>
                    <a:pt x="144971" y="568"/>
                  </a:lnTo>
                  <a:lnTo>
                    <a:pt x="144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4"/>
            <p:cNvSpPr/>
            <p:nvPr/>
          </p:nvSpPr>
          <p:spPr>
            <a:xfrm rot="10800000" flipH="1">
              <a:off x="3837610" y="2034829"/>
              <a:ext cx="164000" cy="65325"/>
            </a:xfrm>
            <a:custGeom>
              <a:avLst/>
              <a:gdLst/>
              <a:ahLst/>
              <a:cxnLst/>
              <a:rect l="l" t="t" r="r" b="b"/>
              <a:pathLst>
                <a:path w="4371" h="702" extrusionOk="0">
                  <a:moveTo>
                    <a:pt x="0" y="1"/>
                  </a:moveTo>
                  <a:lnTo>
                    <a:pt x="0" y="701"/>
                  </a:lnTo>
                  <a:lnTo>
                    <a:pt x="4370" y="701"/>
                  </a:lnTo>
                  <a:lnTo>
                    <a:pt x="43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4"/>
            <p:cNvSpPr/>
            <p:nvPr/>
          </p:nvSpPr>
          <p:spPr>
            <a:xfrm>
              <a:off x="4831548" y="1371489"/>
              <a:ext cx="164000" cy="60025"/>
            </a:xfrm>
            <a:custGeom>
              <a:avLst/>
              <a:gdLst/>
              <a:ahLst/>
              <a:cxnLst/>
              <a:rect l="l" t="t" r="r" b="b"/>
              <a:pathLst>
                <a:path w="4371" h="702" extrusionOk="0">
                  <a:moveTo>
                    <a:pt x="1" y="1"/>
                  </a:moveTo>
                  <a:lnTo>
                    <a:pt x="1" y="701"/>
                  </a:lnTo>
                  <a:lnTo>
                    <a:pt x="4371" y="701"/>
                  </a:lnTo>
                  <a:lnTo>
                    <a:pt x="4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4"/>
            <p:cNvSpPr/>
            <p:nvPr/>
          </p:nvSpPr>
          <p:spPr>
            <a:xfrm>
              <a:off x="4688015" y="2047885"/>
              <a:ext cx="164011" cy="44992"/>
            </a:xfrm>
            <a:custGeom>
              <a:avLst/>
              <a:gdLst/>
              <a:ahLst/>
              <a:cxnLst/>
              <a:rect l="l" t="t" r="r" b="b"/>
              <a:pathLst>
                <a:path w="4371" h="701" extrusionOk="0">
                  <a:moveTo>
                    <a:pt x="1" y="0"/>
                  </a:moveTo>
                  <a:lnTo>
                    <a:pt x="1" y="701"/>
                  </a:lnTo>
                  <a:lnTo>
                    <a:pt x="4371" y="701"/>
                  </a:lnTo>
                  <a:lnTo>
                    <a:pt x="4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4"/>
            <p:cNvSpPr/>
            <p:nvPr/>
          </p:nvSpPr>
          <p:spPr>
            <a:xfrm>
              <a:off x="4196117" y="1507245"/>
              <a:ext cx="255276" cy="27960"/>
            </a:xfrm>
            <a:custGeom>
              <a:avLst/>
              <a:gdLst/>
              <a:ahLst/>
              <a:cxnLst/>
              <a:rect l="l" t="t" r="r" b="b"/>
              <a:pathLst>
                <a:path w="2803" h="1869" extrusionOk="0">
                  <a:moveTo>
                    <a:pt x="1" y="0"/>
                  </a:moveTo>
                  <a:lnTo>
                    <a:pt x="1" y="1868"/>
                  </a:lnTo>
                  <a:lnTo>
                    <a:pt x="2803" y="1868"/>
                  </a:lnTo>
                  <a:lnTo>
                    <a:pt x="2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4"/>
            <p:cNvSpPr/>
            <p:nvPr/>
          </p:nvSpPr>
          <p:spPr>
            <a:xfrm>
              <a:off x="5280581" y="1754019"/>
              <a:ext cx="212354" cy="38305"/>
            </a:xfrm>
            <a:custGeom>
              <a:avLst/>
              <a:gdLst/>
              <a:ahLst/>
              <a:cxnLst/>
              <a:rect l="l" t="t" r="r" b="b"/>
              <a:pathLst>
                <a:path w="19248" h="1869" extrusionOk="0">
                  <a:moveTo>
                    <a:pt x="0" y="1"/>
                  </a:moveTo>
                  <a:lnTo>
                    <a:pt x="0" y="1869"/>
                  </a:lnTo>
                  <a:lnTo>
                    <a:pt x="19248" y="1869"/>
                  </a:lnTo>
                  <a:lnTo>
                    <a:pt x="192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4"/>
            <p:cNvSpPr/>
            <p:nvPr/>
          </p:nvSpPr>
          <p:spPr>
            <a:xfrm>
              <a:off x="4812496" y="1529517"/>
              <a:ext cx="305450" cy="23825"/>
            </a:xfrm>
            <a:custGeom>
              <a:avLst/>
              <a:gdLst/>
              <a:ahLst/>
              <a:cxnLst/>
              <a:rect l="l" t="t" r="r" b="b"/>
              <a:pathLst>
                <a:path w="8141" h="635" extrusionOk="0">
                  <a:moveTo>
                    <a:pt x="1" y="0"/>
                  </a:moveTo>
                  <a:lnTo>
                    <a:pt x="1" y="634"/>
                  </a:lnTo>
                  <a:lnTo>
                    <a:pt x="8140" y="634"/>
                  </a:lnTo>
                  <a:lnTo>
                    <a:pt x="81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961202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11"/>
        <p:cNvGrpSpPr/>
        <p:nvPr/>
      </p:nvGrpSpPr>
      <p:grpSpPr>
        <a:xfrm>
          <a:off x="0" y="0"/>
          <a:ext cx="0" cy="0"/>
          <a:chOff x="0" y="0"/>
          <a:chExt cx="0" cy="0"/>
        </a:xfrm>
      </p:grpSpPr>
      <p:sp>
        <p:nvSpPr>
          <p:cNvPr id="3212" name="Google Shape;3212;p42"/>
          <p:cNvSpPr txBox="1">
            <a:spLocks noGrp="1"/>
          </p:cNvSpPr>
          <p:nvPr>
            <p:ph type="subTitle" idx="1"/>
          </p:nvPr>
        </p:nvSpPr>
        <p:spPr>
          <a:xfrm>
            <a:off x="1135919" y="388419"/>
            <a:ext cx="6872161" cy="115716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b="1" dirty="0"/>
              <a:t>Deployment:</a:t>
            </a:r>
          </a:p>
          <a:p>
            <a:pPr marL="0" lvl="0" indent="0" algn="ctr" rtl="0">
              <a:spcBef>
                <a:spcPts val="0"/>
              </a:spcBef>
              <a:spcAft>
                <a:spcPts val="0"/>
              </a:spcAft>
              <a:buNone/>
            </a:pPr>
            <a:endParaRPr lang="en-IN" sz="900" dirty="0"/>
          </a:p>
          <a:p>
            <a:pPr marL="0" lvl="0" indent="0" algn="l" rtl="0">
              <a:spcBef>
                <a:spcPts val="0"/>
              </a:spcBef>
              <a:spcAft>
                <a:spcPts val="0"/>
              </a:spcAft>
              <a:buNone/>
            </a:pPr>
            <a:r>
              <a:rPr lang="en-IN" sz="1600" dirty="0"/>
              <a:t>The project was finally deployed successfully on GitHub Pages and is ready to use in real life.</a:t>
            </a:r>
          </a:p>
        </p:txBody>
      </p:sp>
      <p:pic>
        <p:nvPicPr>
          <p:cNvPr id="3" name="Picture 2">
            <a:extLst>
              <a:ext uri="{FF2B5EF4-FFF2-40B4-BE49-F238E27FC236}">
                <a16:creationId xmlns:a16="http://schemas.microsoft.com/office/drawing/2014/main" id="{A4124AF4-595E-64BD-9FD0-87D3A2053B57}"/>
              </a:ext>
            </a:extLst>
          </p:cNvPr>
          <p:cNvPicPr>
            <a:picLocks noChangeAspect="1"/>
          </p:cNvPicPr>
          <p:nvPr/>
        </p:nvPicPr>
        <p:blipFill>
          <a:blip r:embed="rId3"/>
          <a:stretch>
            <a:fillRect/>
          </a:stretch>
        </p:blipFill>
        <p:spPr>
          <a:xfrm>
            <a:off x="1624964" y="1545579"/>
            <a:ext cx="5894070" cy="3315415"/>
          </a:xfrm>
          <a:prstGeom prst="rect">
            <a:avLst/>
          </a:prstGeom>
        </p:spPr>
      </p:pic>
    </p:spTree>
    <p:extLst>
      <p:ext uri="{BB962C8B-B14F-4D97-AF65-F5344CB8AC3E}">
        <p14:creationId xmlns:p14="http://schemas.microsoft.com/office/powerpoint/2010/main" val="32828107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21"/>
        <p:cNvGrpSpPr/>
        <p:nvPr/>
      </p:nvGrpSpPr>
      <p:grpSpPr>
        <a:xfrm>
          <a:off x="0" y="0"/>
          <a:ext cx="0" cy="0"/>
          <a:chOff x="0" y="0"/>
          <a:chExt cx="0" cy="0"/>
        </a:xfrm>
      </p:grpSpPr>
      <p:grpSp>
        <p:nvGrpSpPr>
          <p:cNvPr id="2722" name="Google Shape;2722;p33"/>
          <p:cNvGrpSpPr/>
          <p:nvPr/>
        </p:nvGrpSpPr>
        <p:grpSpPr>
          <a:xfrm>
            <a:off x="4845507" y="1961909"/>
            <a:ext cx="781520" cy="402423"/>
            <a:chOff x="-155862" y="4334524"/>
            <a:chExt cx="863081" cy="402423"/>
          </a:xfrm>
        </p:grpSpPr>
        <p:sp>
          <p:nvSpPr>
            <p:cNvPr id="2723" name="Google Shape;2723;p33"/>
            <p:cNvSpPr/>
            <p:nvPr/>
          </p:nvSpPr>
          <p:spPr>
            <a:xfrm>
              <a:off x="-155862" y="4475766"/>
              <a:ext cx="271592" cy="55146"/>
            </a:xfrm>
            <a:custGeom>
              <a:avLst/>
              <a:gdLst/>
              <a:ahLst/>
              <a:cxnLst/>
              <a:rect l="l" t="t" r="r" b="b"/>
              <a:pathLst>
                <a:path w="9041" h="4137" extrusionOk="0">
                  <a:moveTo>
                    <a:pt x="0" y="0"/>
                  </a:moveTo>
                  <a:lnTo>
                    <a:pt x="0" y="4137"/>
                  </a:lnTo>
                  <a:lnTo>
                    <a:pt x="9040" y="4137"/>
                  </a:lnTo>
                  <a:lnTo>
                    <a:pt x="90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3"/>
            <p:cNvSpPr/>
            <p:nvPr/>
          </p:nvSpPr>
          <p:spPr>
            <a:xfrm>
              <a:off x="217950" y="4568448"/>
              <a:ext cx="489269" cy="28102"/>
            </a:xfrm>
            <a:custGeom>
              <a:avLst/>
              <a:gdLst/>
              <a:ahLst/>
              <a:cxnLst/>
              <a:rect l="l" t="t" r="r" b="b"/>
              <a:pathLst>
                <a:path w="16446" h="2036" extrusionOk="0">
                  <a:moveTo>
                    <a:pt x="0" y="0"/>
                  </a:moveTo>
                  <a:lnTo>
                    <a:pt x="0" y="2035"/>
                  </a:lnTo>
                  <a:lnTo>
                    <a:pt x="16445" y="2035"/>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3"/>
            <p:cNvSpPr/>
            <p:nvPr/>
          </p:nvSpPr>
          <p:spPr>
            <a:xfrm>
              <a:off x="207284" y="4362200"/>
              <a:ext cx="390153" cy="69074"/>
            </a:xfrm>
            <a:custGeom>
              <a:avLst/>
              <a:gdLst/>
              <a:ahLst/>
              <a:cxnLst/>
              <a:rect l="l" t="t" r="r" b="b"/>
              <a:pathLst>
                <a:path w="24752" h="2269" extrusionOk="0">
                  <a:moveTo>
                    <a:pt x="0" y="1"/>
                  </a:moveTo>
                  <a:lnTo>
                    <a:pt x="0" y="2269"/>
                  </a:lnTo>
                  <a:lnTo>
                    <a:pt x="24751" y="2269"/>
                  </a:lnTo>
                  <a:lnTo>
                    <a:pt x="247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3"/>
            <p:cNvSpPr/>
            <p:nvPr/>
          </p:nvSpPr>
          <p:spPr>
            <a:xfrm>
              <a:off x="214660" y="4708847"/>
              <a:ext cx="181549" cy="28100"/>
            </a:xfrm>
            <a:custGeom>
              <a:avLst/>
              <a:gdLst/>
              <a:ahLst/>
              <a:cxnLst/>
              <a:rect l="l" t="t" r="r" b="b"/>
              <a:pathLst>
                <a:path w="2503" h="701" extrusionOk="0">
                  <a:moveTo>
                    <a:pt x="1" y="0"/>
                  </a:moveTo>
                  <a:lnTo>
                    <a:pt x="1" y="701"/>
                  </a:lnTo>
                  <a:lnTo>
                    <a:pt x="2503" y="701"/>
                  </a:lnTo>
                  <a:lnTo>
                    <a:pt x="25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3"/>
            <p:cNvSpPr/>
            <p:nvPr/>
          </p:nvSpPr>
          <p:spPr>
            <a:xfrm>
              <a:off x="28669" y="4334524"/>
              <a:ext cx="81829" cy="22917"/>
            </a:xfrm>
            <a:custGeom>
              <a:avLst/>
              <a:gdLst/>
              <a:ahLst/>
              <a:cxnLst/>
              <a:rect l="l" t="t" r="r" b="b"/>
              <a:pathLst>
                <a:path w="2503" h="701" extrusionOk="0">
                  <a:moveTo>
                    <a:pt x="1" y="0"/>
                  </a:moveTo>
                  <a:lnTo>
                    <a:pt x="1" y="701"/>
                  </a:lnTo>
                  <a:lnTo>
                    <a:pt x="2502" y="701"/>
                  </a:lnTo>
                  <a:lnTo>
                    <a:pt x="2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3"/>
            <p:cNvSpPr/>
            <p:nvPr/>
          </p:nvSpPr>
          <p:spPr>
            <a:xfrm>
              <a:off x="-8" y="4649236"/>
              <a:ext cx="134170" cy="37139"/>
            </a:xfrm>
            <a:custGeom>
              <a:avLst/>
              <a:gdLst/>
              <a:ahLst/>
              <a:cxnLst/>
              <a:rect l="l" t="t" r="r" b="b"/>
              <a:pathLst>
                <a:path w="4104" h="1136" extrusionOk="0">
                  <a:moveTo>
                    <a:pt x="1" y="1"/>
                  </a:moveTo>
                  <a:lnTo>
                    <a:pt x="1" y="1135"/>
                  </a:lnTo>
                  <a:lnTo>
                    <a:pt x="4104" y="1135"/>
                  </a:lnTo>
                  <a:lnTo>
                    <a:pt x="41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9" name="Google Shape;2729;p33"/>
          <p:cNvSpPr txBox="1">
            <a:spLocks noGrp="1"/>
          </p:cNvSpPr>
          <p:nvPr>
            <p:ph type="title" idx="3"/>
          </p:nvPr>
        </p:nvSpPr>
        <p:spPr>
          <a:xfrm>
            <a:off x="4472650" y="1939799"/>
            <a:ext cx="1351200" cy="44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2730" name="Google Shape;2730;p33"/>
          <p:cNvGrpSpPr/>
          <p:nvPr/>
        </p:nvGrpSpPr>
        <p:grpSpPr>
          <a:xfrm>
            <a:off x="1363355" y="3642503"/>
            <a:ext cx="781520" cy="402423"/>
            <a:chOff x="-155862" y="4334524"/>
            <a:chExt cx="863081" cy="402423"/>
          </a:xfrm>
        </p:grpSpPr>
        <p:sp>
          <p:nvSpPr>
            <p:cNvPr id="2731" name="Google Shape;2731;p33"/>
            <p:cNvSpPr/>
            <p:nvPr/>
          </p:nvSpPr>
          <p:spPr>
            <a:xfrm>
              <a:off x="-155862" y="4475766"/>
              <a:ext cx="271592" cy="55146"/>
            </a:xfrm>
            <a:custGeom>
              <a:avLst/>
              <a:gdLst/>
              <a:ahLst/>
              <a:cxnLst/>
              <a:rect l="l" t="t" r="r" b="b"/>
              <a:pathLst>
                <a:path w="9041" h="4137" extrusionOk="0">
                  <a:moveTo>
                    <a:pt x="0" y="0"/>
                  </a:moveTo>
                  <a:lnTo>
                    <a:pt x="0" y="4137"/>
                  </a:lnTo>
                  <a:lnTo>
                    <a:pt x="9040" y="4137"/>
                  </a:lnTo>
                  <a:lnTo>
                    <a:pt x="90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3"/>
            <p:cNvSpPr/>
            <p:nvPr/>
          </p:nvSpPr>
          <p:spPr>
            <a:xfrm>
              <a:off x="217950" y="4568448"/>
              <a:ext cx="489269" cy="28102"/>
            </a:xfrm>
            <a:custGeom>
              <a:avLst/>
              <a:gdLst/>
              <a:ahLst/>
              <a:cxnLst/>
              <a:rect l="l" t="t" r="r" b="b"/>
              <a:pathLst>
                <a:path w="16446" h="2036" extrusionOk="0">
                  <a:moveTo>
                    <a:pt x="0" y="0"/>
                  </a:moveTo>
                  <a:lnTo>
                    <a:pt x="0" y="2035"/>
                  </a:lnTo>
                  <a:lnTo>
                    <a:pt x="16445" y="2035"/>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3"/>
            <p:cNvSpPr/>
            <p:nvPr/>
          </p:nvSpPr>
          <p:spPr>
            <a:xfrm>
              <a:off x="207284" y="4362200"/>
              <a:ext cx="390153" cy="69074"/>
            </a:xfrm>
            <a:custGeom>
              <a:avLst/>
              <a:gdLst/>
              <a:ahLst/>
              <a:cxnLst/>
              <a:rect l="l" t="t" r="r" b="b"/>
              <a:pathLst>
                <a:path w="24752" h="2269" extrusionOk="0">
                  <a:moveTo>
                    <a:pt x="0" y="1"/>
                  </a:moveTo>
                  <a:lnTo>
                    <a:pt x="0" y="2269"/>
                  </a:lnTo>
                  <a:lnTo>
                    <a:pt x="24751" y="2269"/>
                  </a:lnTo>
                  <a:lnTo>
                    <a:pt x="247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3"/>
            <p:cNvSpPr/>
            <p:nvPr/>
          </p:nvSpPr>
          <p:spPr>
            <a:xfrm>
              <a:off x="214660" y="4708847"/>
              <a:ext cx="181549" cy="28100"/>
            </a:xfrm>
            <a:custGeom>
              <a:avLst/>
              <a:gdLst/>
              <a:ahLst/>
              <a:cxnLst/>
              <a:rect l="l" t="t" r="r" b="b"/>
              <a:pathLst>
                <a:path w="2503" h="701" extrusionOk="0">
                  <a:moveTo>
                    <a:pt x="1" y="0"/>
                  </a:moveTo>
                  <a:lnTo>
                    <a:pt x="1" y="701"/>
                  </a:lnTo>
                  <a:lnTo>
                    <a:pt x="2503" y="701"/>
                  </a:lnTo>
                  <a:lnTo>
                    <a:pt x="25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3"/>
            <p:cNvSpPr/>
            <p:nvPr/>
          </p:nvSpPr>
          <p:spPr>
            <a:xfrm>
              <a:off x="28669" y="4334524"/>
              <a:ext cx="81829" cy="22917"/>
            </a:xfrm>
            <a:custGeom>
              <a:avLst/>
              <a:gdLst/>
              <a:ahLst/>
              <a:cxnLst/>
              <a:rect l="l" t="t" r="r" b="b"/>
              <a:pathLst>
                <a:path w="2503" h="701" extrusionOk="0">
                  <a:moveTo>
                    <a:pt x="1" y="0"/>
                  </a:moveTo>
                  <a:lnTo>
                    <a:pt x="1" y="701"/>
                  </a:lnTo>
                  <a:lnTo>
                    <a:pt x="2502" y="701"/>
                  </a:lnTo>
                  <a:lnTo>
                    <a:pt x="2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3"/>
            <p:cNvSpPr/>
            <p:nvPr/>
          </p:nvSpPr>
          <p:spPr>
            <a:xfrm>
              <a:off x="-8" y="4649236"/>
              <a:ext cx="134170" cy="37139"/>
            </a:xfrm>
            <a:custGeom>
              <a:avLst/>
              <a:gdLst/>
              <a:ahLst/>
              <a:cxnLst/>
              <a:rect l="l" t="t" r="r" b="b"/>
              <a:pathLst>
                <a:path w="4104" h="1136" extrusionOk="0">
                  <a:moveTo>
                    <a:pt x="1" y="1"/>
                  </a:moveTo>
                  <a:lnTo>
                    <a:pt x="1" y="1135"/>
                  </a:lnTo>
                  <a:lnTo>
                    <a:pt x="4104" y="1135"/>
                  </a:lnTo>
                  <a:lnTo>
                    <a:pt x="41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7" name="Google Shape;2737;p33"/>
          <p:cNvGrpSpPr/>
          <p:nvPr/>
        </p:nvGrpSpPr>
        <p:grpSpPr>
          <a:xfrm>
            <a:off x="4802674" y="3642515"/>
            <a:ext cx="781520" cy="402423"/>
            <a:chOff x="-155862" y="4334524"/>
            <a:chExt cx="863081" cy="402423"/>
          </a:xfrm>
        </p:grpSpPr>
        <p:sp>
          <p:nvSpPr>
            <p:cNvPr id="2738" name="Google Shape;2738;p33"/>
            <p:cNvSpPr/>
            <p:nvPr/>
          </p:nvSpPr>
          <p:spPr>
            <a:xfrm>
              <a:off x="-155862" y="4475766"/>
              <a:ext cx="271592" cy="55146"/>
            </a:xfrm>
            <a:custGeom>
              <a:avLst/>
              <a:gdLst/>
              <a:ahLst/>
              <a:cxnLst/>
              <a:rect l="l" t="t" r="r" b="b"/>
              <a:pathLst>
                <a:path w="9041" h="4137" extrusionOk="0">
                  <a:moveTo>
                    <a:pt x="0" y="0"/>
                  </a:moveTo>
                  <a:lnTo>
                    <a:pt x="0" y="4137"/>
                  </a:lnTo>
                  <a:lnTo>
                    <a:pt x="9040" y="4137"/>
                  </a:lnTo>
                  <a:lnTo>
                    <a:pt x="90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3"/>
            <p:cNvSpPr/>
            <p:nvPr/>
          </p:nvSpPr>
          <p:spPr>
            <a:xfrm>
              <a:off x="217950" y="4568448"/>
              <a:ext cx="489269" cy="28102"/>
            </a:xfrm>
            <a:custGeom>
              <a:avLst/>
              <a:gdLst/>
              <a:ahLst/>
              <a:cxnLst/>
              <a:rect l="l" t="t" r="r" b="b"/>
              <a:pathLst>
                <a:path w="16446" h="2036" extrusionOk="0">
                  <a:moveTo>
                    <a:pt x="0" y="0"/>
                  </a:moveTo>
                  <a:lnTo>
                    <a:pt x="0" y="2035"/>
                  </a:lnTo>
                  <a:lnTo>
                    <a:pt x="16445" y="2035"/>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3"/>
            <p:cNvSpPr/>
            <p:nvPr/>
          </p:nvSpPr>
          <p:spPr>
            <a:xfrm>
              <a:off x="207284" y="4362200"/>
              <a:ext cx="390153" cy="69074"/>
            </a:xfrm>
            <a:custGeom>
              <a:avLst/>
              <a:gdLst/>
              <a:ahLst/>
              <a:cxnLst/>
              <a:rect l="l" t="t" r="r" b="b"/>
              <a:pathLst>
                <a:path w="24752" h="2269" extrusionOk="0">
                  <a:moveTo>
                    <a:pt x="0" y="1"/>
                  </a:moveTo>
                  <a:lnTo>
                    <a:pt x="0" y="2269"/>
                  </a:lnTo>
                  <a:lnTo>
                    <a:pt x="24751" y="2269"/>
                  </a:lnTo>
                  <a:lnTo>
                    <a:pt x="247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3"/>
            <p:cNvSpPr/>
            <p:nvPr/>
          </p:nvSpPr>
          <p:spPr>
            <a:xfrm>
              <a:off x="214660" y="4708847"/>
              <a:ext cx="181549" cy="28100"/>
            </a:xfrm>
            <a:custGeom>
              <a:avLst/>
              <a:gdLst/>
              <a:ahLst/>
              <a:cxnLst/>
              <a:rect l="l" t="t" r="r" b="b"/>
              <a:pathLst>
                <a:path w="2503" h="701" extrusionOk="0">
                  <a:moveTo>
                    <a:pt x="1" y="0"/>
                  </a:moveTo>
                  <a:lnTo>
                    <a:pt x="1" y="701"/>
                  </a:lnTo>
                  <a:lnTo>
                    <a:pt x="2503" y="701"/>
                  </a:lnTo>
                  <a:lnTo>
                    <a:pt x="25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3"/>
            <p:cNvSpPr/>
            <p:nvPr/>
          </p:nvSpPr>
          <p:spPr>
            <a:xfrm>
              <a:off x="28669" y="4334524"/>
              <a:ext cx="81829" cy="22917"/>
            </a:xfrm>
            <a:custGeom>
              <a:avLst/>
              <a:gdLst/>
              <a:ahLst/>
              <a:cxnLst/>
              <a:rect l="l" t="t" r="r" b="b"/>
              <a:pathLst>
                <a:path w="2503" h="701" extrusionOk="0">
                  <a:moveTo>
                    <a:pt x="1" y="0"/>
                  </a:moveTo>
                  <a:lnTo>
                    <a:pt x="1" y="701"/>
                  </a:lnTo>
                  <a:lnTo>
                    <a:pt x="2502" y="701"/>
                  </a:lnTo>
                  <a:lnTo>
                    <a:pt x="2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3"/>
            <p:cNvSpPr/>
            <p:nvPr/>
          </p:nvSpPr>
          <p:spPr>
            <a:xfrm>
              <a:off x="-8" y="4649236"/>
              <a:ext cx="134170" cy="37139"/>
            </a:xfrm>
            <a:custGeom>
              <a:avLst/>
              <a:gdLst/>
              <a:ahLst/>
              <a:cxnLst/>
              <a:rect l="l" t="t" r="r" b="b"/>
              <a:pathLst>
                <a:path w="4104" h="1136" extrusionOk="0">
                  <a:moveTo>
                    <a:pt x="1" y="1"/>
                  </a:moveTo>
                  <a:lnTo>
                    <a:pt x="1" y="1135"/>
                  </a:lnTo>
                  <a:lnTo>
                    <a:pt x="4104" y="1135"/>
                  </a:lnTo>
                  <a:lnTo>
                    <a:pt x="41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4" name="Google Shape;2744;p33"/>
          <p:cNvSpPr/>
          <p:nvPr/>
        </p:nvSpPr>
        <p:spPr>
          <a:xfrm>
            <a:off x="1409043" y="2083068"/>
            <a:ext cx="245938" cy="55146"/>
          </a:xfrm>
          <a:custGeom>
            <a:avLst/>
            <a:gdLst/>
            <a:ahLst/>
            <a:cxnLst/>
            <a:rect l="l" t="t" r="r" b="b"/>
            <a:pathLst>
              <a:path w="9041" h="4137" extrusionOk="0">
                <a:moveTo>
                  <a:pt x="0" y="0"/>
                </a:moveTo>
                <a:lnTo>
                  <a:pt x="0" y="4137"/>
                </a:lnTo>
                <a:lnTo>
                  <a:pt x="9040" y="4137"/>
                </a:lnTo>
                <a:lnTo>
                  <a:pt x="90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3"/>
          <p:cNvSpPr/>
          <p:nvPr/>
        </p:nvSpPr>
        <p:spPr>
          <a:xfrm>
            <a:off x="1747552" y="2023350"/>
            <a:ext cx="443055" cy="28102"/>
          </a:xfrm>
          <a:custGeom>
            <a:avLst/>
            <a:gdLst/>
            <a:ahLst/>
            <a:cxnLst/>
            <a:rect l="l" t="t" r="r" b="b"/>
            <a:pathLst>
              <a:path w="16446" h="2036" extrusionOk="0">
                <a:moveTo>
                  <a:pt x="0" y="0"/>
                </a:moveTo>
                <a:lnTo>
                  <a:pt x="0" y="2035"/>
                </a:lnTo>
                <a:lnTo>
                  <a:pt x="16445" y="2035"/>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3"/>
          <p:cNvSpPr/>
          <p:nvPr/>
        </p:nvSpPr>
        <p:spPr>
          <a:xfrm>
            <a:off x="1737893" y="1817101"/>
            <a:ext cx="353273" cy="69074"/>
          </a:xfrm>
          <a:custGeom>
            <a:avLst/>
            <a:gdLst/>
            <a:ahLst/>
            <a:cxnLst/>
            <a:rect l="l" t="t" r="r" b="b"/>
            <a:pathLst>
              <a:path w="24752" h="2269" extrusionOk="0">
                <a:moveTo>
                  <a:pt x="0" y="1"/>
                </a:moveTo>
                <a:lnTo>
                  <a:pt x="0" y="2269"/>
                </a:lnTo>
                <a:lnTo>
                  <a:pt x="24751" y="2269"/>
                </a:lnTo>
                <a:lnTo>
                  <a:pt x="247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3"/>
          <p:cNvSpPr/>
          <p:nvPr/>
        </p:nvSpPr>
        <p:spPr>
          <a:xfrm>
            <a:off x="1744573" y="2163749"/>
            <a:ext cx="164403" cy="28100"/>
          </a:xfrm>
          <a:custGeom>
            <a:avLst/>
            <a:gdLst/>
            <a:ahLst/>
            <a:cxnLst/>
            <a:rect l="l" t="t" r="r" b="b"/>
            <a:pathLst>
              <a:path w="2503" h="701" extrusionOk="0">
                <a:moveTo>
                  <a:pt x="1" y="0"/>
                </a:moveTo>
                <a:lnTo>
                  <a:pt x="1" y="701"/>
                </a:lnTo>
                <a:lnTo>
                  <a:pt x="2503" y="701"/>
                </a:lnTo>
                <a:lnTo>
                  <a:pt x="25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3"/>
          <p:cNvSpPr/>
          <p:nvPr/>
        </p:nvSpPr>
        <p:spPr>
          <a:xfrm>
            <a:off x="1576147" y="1941825"/>
            <a:ext cx="74101" cy="22917"/>
          </a:xfrm>
          <a:custGeom>
            <a:avLst/>
            <a:gdLst/>
            <a:ahLst/>
            <a:cxnLst/>
            <a:rect l="l" t="t" r="r" b="b"/>
            <a:pathLst>
              <a:path w="2503" h="701" extrusionOk="0">
                <a:moveTo>
                  <a:pt x="1" y="0"/>
                </a:moveTo>
                <a:lnTo>
                  <a:pt x="1" y="701"/>
                </a:lnTo>
                <a:lnTo>
                  <a:pt x="2502" y="701"/>
                </a:lnTo>
                <a:lnTo>
                  <a:pt x="2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33"/>
          <p:cNvSpPr/>
          <p:nvPr/>
        </p:nvSpPr>
        <p:spPr>
          <a:xfrm>
            <a:off x="1550178" y="2256538"/>
            <a:ext cx="121499" cy="37139"/>
          </a:xfrm>
          <a:custGeom>
            <a:avLst/>
            <a:gdLst/>
            <a:ahLst/>
            <a:cxnLst/>
            <a:rect l="l" t="t" r="r" b="b"/>
            <a:pathLst>
              <a:path w="4104" h="1136" extrusionOk="0">
                <a:moveTo>
                  <a:pt x="1" y="1"/>
                </a:moveTo>
                <a:lnTo>
                  <a:pt x="1" y="1135"/>
                </a:lnTo>
                <a:lnTo>
                  <a:pt x="4104" y="1135"/>
                </a:lnTo>
                <a:lnTo>
                  <a:pt x="41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33"/>
          <p:cNvSpPr txBox="1">
            <a:spLocks noGrp="1"/>
          </p:cNvSpPr>
          <p:nvPr>
            <p:ph type="subTitle" idx="1"/>
          </p:nvPr>
        </p:nvSpPr>
        <p:spPr>
          <a:xfrm>
            <a:off x="2222181" y="2022057"/>
            <a:ext cx="2349819" cy="65567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i="0" u="none" strike="noStrike" baseline="0" dirty="0">
                <a:solidFill>
                  <a:srgbClr val="000000"/>
                </a:solidFill>
                <a:latin typeface="Bahnschrift Light" panose="020B0502040204020203" pitchFamily="34" charset="0"/>
              </a:rPr>
              <a:t>User get all the gifs regarding trending, entertainment, reactions and many more. </a:t>
            </a:r>
            <a:endParaRPr dirty="0">
              <a:latin typeface="Bahnschrift Light" panose="020B0502040204020203" pitchFamily="34" charset="0"/>
            </a:endParaRPr>
          </a:p>
        </p:txBody>
      </p:sp>
      <p:sp>
        <p:nvSpPr>
          <p:cNvPr id="2751" name="Google Shape;2751;p33"/>
          <p:cNvSpPr txBox="1">
            <a:spLocks noGrp="1"/>
          </p:cNvSpPr>
          <p:nvPr>
            <p:ph type="subTitle" idx="5"/>
          </p:nvPr>
        </p:nvSpPr>
        <p:spPr>
          <a:xfrm>
            <a:off x="2190607" y="1458010"/>
            <a:ext cx="2328900" cy="38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2752" name="Google Shape;2752;p33"/>
          <p:cNvSpPr txBox="1">
            <a:spLocks noGrp="1"/>
          </p:cNvSpPr>
          <p:nvPr>
            <p:ph type="subTitle" idx="6"/>
          </p:nvPr>
        </p:nvSpPr>
        <p:spPr>
          <a:xfrm>
            <a:off x="2222181" y="3820105"/>
            <a:ext cx="2507908" cy="46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600" dirty="0" err="1">
                <a:solidFill>
                  <a:srgbClr val="000000"/>
                </a:solidFill>
                <a:latin typeface="Bahnschrift Light" panose="020B0502040204020203" pitchFamily="34" charset="0"/>
              </a:rPr>
              <a:t>T</a:t>
            </a:r>
            <a:r>
              <a:rPr lang="en-US" sz="1600" b="0" i="0" u="none" strike="noStrike" baseline="0" dirty="0" err="1">
                <a:solidFill>
                  <a:srgbClr val="000000"/>
                </a:solidFill>
                <a:latin typeface="Bahnschrift Light" panose="020B0502040204020203" pitchFamily="34" charset="0"/>
              </a:rPr>
              <a:t>anslating</a:t>
            </a:r>
            <a:r>
              <a:rPr lang="en-US" sz="1600" b="0" i="0" u="none" strike="noStrike" baseline="0" dirty="0">
                <a:solidFill>
                  <a:srgbClr val="000000"/>
                </a:solidFill>
                <a:latin typeface="Bahnschrift Light" panose="020B0502040204020203" pitchFamily="34" charset="0"/>
              </a:rPr>
              <a:t> design specification into source code. </a:t>
            </a:r>
            <a:endParaRPr sz="1600" dirty="0">
              <a:latin typeface="Bahnschrift Light" panose="020B0502040204020203" pitchFamily="34" charset="0"/>
            </a:endParaRPr>
          </a:p>
        </p:txBody>
      </p:sp>
      <p:sp>
        <p:nvSpPr>
          <p:cNvPr id="2753" name="Google Shape;2753;p33"/>
          <p:cNvSpPr txBox="1">
            <a:spLocks noGrp="1"/>
          </p:cNvSpPr>
          <p:nvPr>
            <p:ph type="subTitle" idx="7"/>
          </p:nvPr>
        </p:nvSpPr>
        <p:spPr>
          <a:xfrm>
            <a:off x="2311685" y="3225530"/>
            <a:ext cx="2328900" cy="38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Testing</a:t>
            </a:r>
            <a:endParaRPr dirty="0"/>
          </a:p>
        </p:txBody>
      </p:sp>
      <p:sp>
        <p:nvSpPr>
          <p:cNvPr id="2754" name="Google Shape;2754;p33"/>
          <p:cNvSpPr txBox="1">
            <a:spLocks noGrp="1"/>
          </p:cNvSpPr>
          <p:nvPr>
            <p:ph type="subTitle" idx="8"/>
          </p:nvPr>
        </p:nvSpPr>
        <p:spPr>
          <a:xfrm>
            <a:off x="5627027" y="2103151"/>
            <a:ext cx="2328900" cy="46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600" b="0" i="0" u="none" strike="noStrike" baseline="0" dirty="0">
                <a:solidFill>
                  <a:srgbClr val="000000"/>
                </a:solidFill>
                <a:latin typeface="Bahnschrift Light" panose="020B0502040204020203" pitchFamily="34" charset="0"/>
              </a:rPr>
              <a:t>A </a:t>
            </a:r>
            <a:r>
              <a:rPr lang="en-US" sz="1600" i="0" u="none" strike="noStrike" baseline="0" dirty="0">
                <a:solidFill>
                  <a:srgbClr val="000000"/>
                </a:solidFill>
                <a:latin typeface="Bahnschrift Light" panose="020B0502040204020203" pitchFamily="34" charset="0"/>
              </a:rPr>
              <a:t>use case diagram </a:t>
            </a:r>
            <a:r>
              <a:rPr lang="en-US" sz="1600" b="0" i="0" u="none" strike="noStrike" baseline="0" dirty="0">
                <a:solidFill>
                  <a:srgbClr val="000000"/>
                </a:solidFill>
                <a:latin typeface="Bahnschrift Light" panose="020B0502040204020203" pitchFamily="34" charset="0"/>
              </a:rPr>
              <a:t>is a dynamic or behavior diagram in UML. </a:t>
            </a:r>
            <a:endParaRPr sz="1600" dirty="0">
              <a:latin typeface="Bahnschrift Light" panose="020B0502040204020203" pitchFamily="34" charset="0"/>
            </a:endParaRPr>
          </a:p>
        </p:txBody>
      </p:sp>
      <p:sp>
        <p:nvSpPr>
          <p:cNvPr id="2755" name="Google Shape;2755;p33"/>
          <p:cNvSpPr txBox="1">
            <a:spLocks noGrp="1"/>
          </p:cNvSpPr>
          <p:nvPr>
            <p:ph type="subTitle" idx="9"/>
          </p:nvPr>
        </p:nvSpPr>
        <p:spPr>
          <a:xfrm>
            <a:off x="5719725" y="1550216"/>
            <a:ext cx="2328900" cy="38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Software Design</a:t>
            </a:r>
            <a:endParaRPr dirty="0"/>
          </a:p>
        </p:txBody>
      </p:sp>
      <p:sp>
        <p:nvSpPr>
          <p:cNvPr id="2756" name="Google Shape;2756;p33"/>
          <p:cNvSpPr txBox="1">
            <a:spLocks noGrp="1"/>
          </p:cNvSpPr>
          <p:nvPr>
            <p:ph type="subTitle" idx="13"/>
          </p:nvPr>
        </p:nvSpPr>
        <p:spPr>
          <a:xfrm>
            <a:off x="5719725" y="3838891"/>
            <a:ext cx="2451375" cy="46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1600" dirty="0">
                <a:latin typeface="Bahnschrift Light" panose="020B0502040204020203" pitchFamily="34" charset="0"/>
              </a:rPr>
              <a:t>Full-Fledged responsive website all gifs with searching option.</a:t>
            </a:r>
            <a:endParaRPr sz="1600" dirty="0">
              <a:latin typeface="Bahnschrift Light" panose="020B0502040204020203" pitchFamily="34" charset="0"/>
            </a:endParaRPr>
          </a:p>
        </p:txBody>
      </p:sp>
      <p:sp>
        <p:nvSpPr>
          <p:cNvPr id="2757" name="Google Shape;2757;p33"/>
          <p:cNvSpPr txBox="1">
            <a:spLocks noGrp="1"/>
          </p:cNvSpPr>
          <p:nvPr>
            <p:ph type="subTitle" idx="14"/>
          </p:nvPr>
        </p:nvSpPr>
        <p:spPr>
          <a:xfrm>
            <a:off x="5719725" y="3247056"/>
            <a:ext cx="2328900" cy="38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Implementation</a:t>
            </a:r>
            <a:endParaRPr dirty="0"/>
          </a:p>
        </p:txBody>
      </p:sp>
      <p:sp>
        <p:nvSpPr>
          <p:cNvPr id="2758" name="Google Shape;2758;p33"/>
          <p:cNvSpPr txBox="1">
            <a:spLocks noGrp="1"/>
          </p:cNvSpPr>
          <p:nvPr>
            <p:ph type="title" idx="15"/>
          </p:nvPr>
        </p:nvSpPr>
        <p:spPr>
          <a:xfrm>
            <a:off x="972900" y="347425"/>
            <a:ext cx="7198200" cy="5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2759" name="Google Shape;2759;p33"/>
          <p:cNvSpPr txBox="1">
            <a:spLocks noGrp="1"/>
          </p:cNvSpPr>
          <p:nvPr>
            <p:ph type="title"/>
          </p:nvPr>
        </p:nvSpPr>
        <p:spPr>
          <a:xfrm>
            <a:off x="1068973" y="1834709"/>
            <a:ext cx="1351200" cy="44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760" name="Google Shape;2760;p33"/>
          <p:cNvSpPr txBox="1">
            <a:spLocks noGrp="1"/>
          </p:cNvSpPr>
          <p:nvPr>
            <p:ph type="title" idx="2"/>
          </p:nvPr>
        </p:nvSpPr>
        <p:spPr>
          <a:xfrm>
            <a:off x="1095375" y="3592603"/>
            <a:ext cx="1351200" cy="44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761" name="Google Shape;2761;p33"/>
          <p:cNvSpPr txBox="1">
            <a:spLocks noGrp="1"/>
          </p:cNvSpPr>
          <p:nvPr>
            <p:ph type="title" idx="4"/>
          </p:nvPr>
        </p:nvSpPr>
        <p:spPr>
          <a:xfrm>
            <a:off x="4472650" y="3614941"/>
            <a:ext cx="1351200" cy="44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774"/>
        <p:cNvGrpSpPr/>
        <p:nvPr/>
      </p:nvGrpSpPr>
      <p:grpSpPr>
        <a:xfrm>
          <a:off x="0" y="0"/>
          <a:ext cx="0" cy="0"/>
          <a:chOff x="0" y="0"/>
          <a:chExt cx="0" cy="0"/>
        </a:xfrm>
      </p:grpSpPr>
      <p:sp>
        <p:nvSpPr>
          <p:cNvPr id="4775" name="Google Shape;4775;p65"/>
          <p:cNvSpPr txBox="1">
            <a:spLocks noGrp="1"/>
          </p:cNvSpPr>
          <p:nvPr>
            <p:ph type="title"/>
          </p:nvPr>
        </p:nvSpPr>
        <p:spPr>
          <a:xfrm>
            <a:off x="2727015" y="2474647"/>
            <a:ext cx="3851036" cy="2210642"/>
          </a:xfrm>
          <a:prstGeom prst="rect">
            <a:avLst/>
          </a:prstGeom>
          <a:solidFill>
            <a:schemeClr val="bg1"/>
          </a:solidFill>
        </p:spPr>
        <p:txBody>
          <a:bodyPr spcFirstLastPara="1" wrap="square" lIns="0" tIns="0" rIns="0" bIns="0" anchor="b" anchorCtr="0">
            <a:noAutofit/>
          </a:bodyPr>
          <a:lstStyle/>
          <a:p>
            <a:pPr marL="0" lvl="0" indent="0" algn="l" rtl="0">
              <a:spcBef>
                <a:spcPts val="0"/>
              </a:spcBef>
              <a:spcAft>
                <a:spcPts val="0"/>
              </a:spcAft>
              <a:buNone/>
            </a:pPr>
            <a:r>
              <a:rPr lang="en" dirty="0">
                <a:solidFill>
                  <a:schemeClr val="tx1"/>
                </a:solidFill>
              </a:rPr>
              <a:t>THANKS</a:t>
            </a:r>
            <a:r>
              <a:rPr lang="en" dirty="0"/>
              <a:t>!</a:t>
            </a:r>
            <a:br>
              <a:rPr lang="en" dirty="0"/>
            </a:br>
            <a:br>
              <a:rPr lang="en" dirty="0"/>
            </a:b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22"/>
        <p:cNvGrpSpPr/>
        <p:nvPr/>
      </p:nvGrpSpPr>
      <p:grpSpPr>
        <a:xfrm>
          <a:off x="0" y="0"/>
          <a:ext cx="0" cy="0"/>
          <a:chOff x="0" y="0"/>
          <a:chExt cx="0" cy="0"/>
        </a:xfrm>
      </p:grpSpPr>
      <p:sp>
        <p:nvSpPr>
          <p:cNvPr id="2823" name="Google Shape;2823;p35"/>
          <p:cNvSpPr/>
          <p:nvPr/>
        </p:nvSpPr>
        <p:spPr>
          <a:xfrm>
            <a:off x="2883975" y="1418138"/>
            <a:ext cx="251025" cy="31725"/>
          </a:xfrm>
          <a:custGeom>
            <a:avLst/>
            <a:gdLst/>
            <a:ahLst/>
            <a:cxnLst/>
            <a:rect l="l" t="t" r="r" b="b"/>
            <a:pathLst>
              <a:path w="10041" h="1269" extrusionOk="0">
                <a:moveTo>
                  <a:pt x="0" y="1"/>
                </a:moveTo>
                <a:lnTo>
                  <a:pt x="0" y="1268"/>
                </a:lnTo>
                <a:lnTo>
                  <a:pt x="10041" y="1268"/>
                </a:lnTo>
                <a:lnTo>
                  <a:pt x="100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5"/>
          <p:cNvSpPr/>
          <p:nvPr/>
        </p:nvSpPr>
        <p:spPr>
          <a:xfrm>
            <a:off x="3993275" y="1414288"/>
            <a:ext cx="250200" cy="30875"/>
          </a:xfrm>
          <a:custGeom>
            <a:avLst/>
            <a:gdLst/>
            <a:ahLst/>
            <a:cxnLst/>
            <a:rect l="l" t="t" r="r" b="b"/>
            <a:pathLst>
              <a:path w="10008" h="1235" extrusionOk="0">
                <a:moveTo>
                  <a:pt x="0" y="0"/>
                </a:moveTo>
                <a:lnTo>
                  <a:pt x="0" y="1234"/>
                </a:lnTo>
                <a:lnTo>
                  <a:pt x="10007" y="1234"/>
                </a:lnTo>
                <a:lnTo>
                  <a:pt x="1000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5"/>
          <p:cNvSpPr/>
          <p:nvPr/>
        </p:nvSpPr>
        <p:spPr>
          <a:xfrm>
            <a:off x="2387300" y="1556825"/>
            <a:ext cx="251025" cy="31700"/>
          </a:xfrm>
          <a:custGeom>
            <a:avLst/>
            <a:gdLst/>
            <a:ahLst/>
            <a:cxnLst/>
            <a:rect l="l" t="t" r="r" b="b"/>
            <a:pathLst>
              <a:path w="10041" h="1268" extrusionOk="0">
                <a:moveTo>
                  <a:pt x="0" y="0"/>
                </a:moveTo>
                <a:lnTo>
                  <a:pt x="0" y="1268"/>
                </a:lnTo>
                <a:lnTo>
                  <a:pt x="10041" y="1268"/>
                </a:lnTo>
                <a:lnTo>
                  <a:pt x="10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5"/>
          <p:cNvSpPr/>
          <p:nvPr/>
        </p:nvSpPr>
        <p:spPr>
          <a:xfrm>
            <a:off x="3335125" y="1532943"/>
            <a:ext cx="411150" cy="22899"/>
          </a:xfrm>
          <a:custGeom>
            <a:avLst/>
            <a:gdLst/>
            <a:ahLst/>
            <a:cxnLst/>
            <a:rect l="l" t="t" r="r" b="b"/>
            <a:pathLst>
              <a:path w="16446" h="2069" extrusionOk="0">
                <a:moveTo>
                  <a:pt x="0" y="0"/>
                </a:moveTo>
                <a:lnTo>
                  <a:pt x="0" y="2069"/>
                </a:lnTo>
                <a:lnTo>
                  <a:pt x="16445" y="2069"/>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5"/>
          <p:cNvSpPr/>
          <p:nvPr/>
        </p:nvSpPr>
        <p:spPr>
          <a:xfrm>
            <a:off x="2059375" y="1946438"/>
            <a:ext cx="251025" cy="30875"/>
          </a:xfrm>
          <a:custGeom>
            <a:avLst/>
            <a:gdLst/>
            <a:ahLst/>
            <a:cxnLst/>
            <a:rect l="l" t="t" r="r" b="b"/>
            <a:pathLst>
              <a:path w="10041" h="1235" extrusionOk="0">
                <a:moveTo>
                  <a:pt x="0" y="0"/>
                </a:moveTo>
                <a:lnTo>
                  <a:pt x="0" y="1234"/>
                </a:lnTo>
                <a:lnTo>
                  <a:pt x="10041" y="1234"/>
                </a:lnTo>
                <a:lnTo>
                  <a:pt x="100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5"/>
          <p:cNvSpPr/>
          <p:nvPr/>
        </p:nvSpPr>
        <p:spPr>
          <a:xfrm>
            <a:off x="2201837" y="2766500"/>
            <a:ext cx="1791434" cy="30875"/>
          </a:xfrm>
          <a:custGeom>
            <a:avLst/>
            <a:gdLst/>
            <a:ahLst/>
            <a:cxnLst/>
            <a:rect l="l" t="t" r="r" b="b"/>
            <a:pathLst>
              <a:path w="144938" h="568" extrusionOk="0">
                <a:moveTo>
                  <a:pt x="0" y="0"/>
                </a:moveTo>
                <a:lnTo>
                  <a:pt x="0" y="568"/>
                </a:lnTo>
                <a:lnTo>
                  <a:pt x="144937" y="568"/>
                </a:lnTo>
                <a:lnTo>
                  <a:pt x="1449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5"/>
          <p:cNvSpPr/>
          <p:nvPr/>
        </p:nvSpPr>
        <p:spPr>
          <a:xfrm>
            <a:off x="5147850" y="1429937"/>
            <a:ext cx="516225" cy="22950"/>
          </a:xfrm>
          <a:custGeom>
            <a:avLst/>
            <a:gdLst/>
            <a:ahLst/>
            <a:cxnLst/>
            <a:rect l="l" t="t" r="r" b="b"/>
            <a:pathLst>
              <a:path w="20649" h="2570" extrusionOk="0">
                <a:moveTo>
                  <a:pt x="0" y="1"/>
                </a:moveTo>
                <a:lnTo>
                  <a:pt x="0" y="2569"/>
                </a:lnTo>
                <a:lnTo>
                  <a:pt x="20648" y="2569"/>
                </a:lnTo>
                <a:lnTo>
                  <a:pt x="206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5"/>
          <p:cNvSpPr/>
          <p:nvPr/>
        </p:nvSpPr>
        <p:spPr>
          <a:xfrm>
            <a:off x="6089512" y="1955913"/>
            <a:ext cx="250225" cy="30875"/>
          </a:xfrm>
          <a:custGeom>
            <a:avLst/>
            <a:gdLst/>
            <a:ahLst/>
            <a:cxnLst/>
            <a:rect l="l" t="t" r="r" b="b"/>
            <a:pathLst>
              <a:path w="10009" h="1235" extrusionOk="0">
                <a:moveTo>
                  <a:pt x="1" y="0"/>
                </a:moveTo>
                <a:lnTo>
                  <a:pt x="1" y="1235"/>
                </a:lnTo>
                <a:lnTo>
                  <a:pt x="10008" y="1235"/>
                </a:lnTo>
                <a:lnTo>
                  <a:pt x="100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5"/>
          <p:cNvSpPr/>
          <p:nvPr/>
        </p:nvSpPr>
        <p:spPr>
          <a:xfrm>
            <a:off x="6491475" y="1811350"/>
            <a:ext cx="251050" cy="31725"/>
          </a:xfrm>
          <a:custGeom>
            <a:avLst/>
            <a:gdLst/>
            <a:ahLst/>
            <a:cxnLst/>
            <a:rect l="l" t="t" r="r" b="b"/>
            <a:pathLst>
              <a:path w="10042" h="1269" extrusionOk="0">
                <a:moveTo>
                  <a:pt x="1" y="1"/>
                </a:moveTo>
                <a:lnTo>
                  <a:pt x="1" y="1268"/>
                </a:lnTo>
                <a:lnTo>
                  <a:pt x="10041" y="1268"/>
                </a:lnTo>
                <a:lnTo>
                  <a:pt x="100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5"/>
          <p:cNvSpPr/>
          <p:nvPr/>
        </p:nvSpPr>
        <p:spPr>
          <a:xfrm>
            <a:off x="5589362" y="2129450"/>
            <a:ext cx="1416050" cy="31726"/>
          </a:xfrm>
          <a:custGeom>
            <a:avLst/>
            <a:gdLst/>
            <a:ahLst/>
            <a:cxnLst/>
            <a:rect l="l" t="t" r="r" b="b"/>
            <a:pathLst>
              <a:path w="56642" h="4070" extrusionOk="0">
                <a:moveTo>
                  <a:pt x="1" y="0"/>
                </a:moveTo>
                <a:lnTo>
                  <a:pt x="1" y="4070"/>
                </a:lnTo>
                <a:lnTo>
                  <a:pt x="56641" y="4070"/>
                </a:lnTo>
                <a:lnTo>
                  <a:pt x="566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5"/>
          <p:cNvSpPr/>
          <p:nvPr/>
        </p:nvSpPr>
        <p:spPr>
          <a:xfrm rot="10800000" flipH="1">
            <a:off x="3078375" y="2417263"/>
            <a:ext cx="1237470" cy="26351"/>
          </a:xfrm>
          <a:custGeom>
            <a:avLst/>
            <a:gdLst/>
            <a:ahLst/>
            <a:cxnLst/>
            <a:rect l="l" t="t" r="r" b="b"/>
            <a:pathLst>
              <a:path w="175093" h="1269" extrusionOk="0">
                <a:moveTo>
                  <a:pt x="1" y="1"/>
                </a:moveTo>
                <a:lnTo>
                  <a:pt x="1" y="1268"/>
                </a:lnTo>
                <a:lnTo>
                  <a:pt x="175093" y="1268"/>
                </a:lnTo>
                <a:lnTo>
                  <a:pt x="1750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5"/>
          <p:cNvSpPr/>
          <p:nvPr/>
        </p:nvSpPr>
        <p:spPr>
          <a:xfrm>
            <a:off x="5260125" y="2678575"/>
            <a:ext cx="251025" cy="31725"/>
          </a:xfrm>
          <a:custGeom>
            <a:avLst/>
            <a:gdLst/>
            <a:ahLst/>
            <a:cxnLst/>
            <a:rect l="l" t="t" r="r" b="b"/>
            <a:pathLst>
              <a:path w="10041" h="1269" extrusionOk="0">
                <a:moveTo>
                  <a:pt x="0" y="1"/>
                </a:moveTo>
                <a:lnTo>
                  <a:pt x="0" y="1268"/>
                </a:lnTo>
                <a:lnTo>
                  <a:pt x="10041" y="1268"/>
                </a:lnTo>
                <a:lnTo>
                  <a:pt x="100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5"/>
          <p:cNvSpPr/>
          <p:nvPr/>
        </p:nvSpPr>
        <p:spPr>
          <a:xfrm>
            <a:off x="4276300" y="3054025"/>
            <a:ext cx="251050" cy="31725"/>
          </a:xfrm>
          <a:custGeom>
            <a:avLst/>
            <a:gdLst/>
            <a:ahLst/>
            <a:cxnLst/>
            <a:rect l="l" t="t" r="r" b="b"/>
            <a:pathLst>
              <a:path w="10042" h="1269" extrusionOk="0">
                <a:moveTo>
                  <a:pt x="1" y="1"/>
                </a:moveTo>
                <a:lnTo>
                  <a:pt x="1" y="1269"/>
                </a:lnTo>
                <a:lnTo>
                  <a:pt x="10041" y="1269"/>
                </a:lnTo>
                <a:lnTo>
                  <a:pt x="100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5"/>
          <p:cNvSpPr/>
          <p:nvPr/>
        </p:nvSpPr>
        <p:spPr>
          <a:xfrm rot="10800000" flipH="1">
            <a:off x="5119629" y="2550498"/>
            <a:ext cx="1605916" cy="25875"/>
          </a:xfrm>
          <a:custGeom>
            <a:avLst/>
            <a:gdLst/>
            <a:ahLst/>
            <a:cxnLst/>
            <a:rect l="l" t="t" r="r" b="b"/>
            <a:pathLst>
              <a:path w="144971" h="568" extrusionOk="0">
                <a:moveTo>
                  <a:pt x="1" y="1"/>
                </a:moveTo>
                <a:lnTo>
                  <a:pt x="1" y="568"/>
                </a:lnTo>
                <a:lnTo>
                  <a:pt x="144971" y="568"/>
                </a:lnTo>
                <a:lnTo>
                  <a:pt x="144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5"/>
          <p:cNvSpPr/>
          <p:nvPr/>
        </p:nvSpPr>
        <p:spPr>
          <a:xfrm>
            <a:off x="5990710" y="2871975"/>
            <a:ext cx="1017715" cy="31698"/>
          </a:xfrm>
          <a:custGeom>
            <a:avLst/>
            <a:gdLst/>
            <a:ahLst/>
            <a:cxnLst/>
            <a:rect l="l" t="t" r="r" b="b"/>
            <a:pathLst>
              <a:path w="56642" h="4038" extrusionOk="0">
                <a:moveTo>
                  <a:pt x="1" y="1"/>
                </a:moveTo>
                <a:lnTo>
                  <a:pt x="1" y="4037"/>
                </a:lnTo>
                <a:lnTo>
                  <a:pt x="56641" y="4037"/>
                </a:lnTo>
                <a:lnTo>
                  <a:pt x="566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5"/>
          <p:cNvSpPr/>
          <p:nvPr/>
        </p:nvSpPr>
        <p:spPr>
          <a:xfrm rot="10800000" flipH="1">
            <a:off x="3615650" y="2940159"/>
            <a:ext cx="449933" cy="34503"/>
          </a:xfrm>
          <a:custGeom>
            <a:avLst/>
            <a:gdLst/>
            <a:ahLst/>
            <a:cxnLst/>
            <a:rect l="l" t="t" r="r" b="b"/>
            <a:pathLst>
              <a:path w="16246" h="2602" extrusionOk="0">
                <a:moveTo>
                  <a:pt x="0" y="0"/>
                </a:moveTo>
                <a:lnTo>
                  <a:pt x="0" y="2602"/>
                </a:lnTo>
                <a:lnTo>
                  <a:pt x="16245" y="2602"/>
                </a:lnTo>
                <a:lnTo>
                  <a:pt x="162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5"/>
          <p:cNvSpPr/>
          <p:nvPr/>
        </p:nvSpPr>
        <p:spPr>
          <a:xfrm>
            <a:off x="2967586" y="2081675"/>
            <a:ext cx="378229" cy="34099"/>
          </a:xfrm>
          <a:custGeom>
            <a:avLst/>
            <a:gdLst/>
            <a:ahLst/>
            <a:cxnLst/>
            <a:rect l="l" t="t" r="r" b="b"/>
            <a:pathLst>
              <a:path w="4638" h="2969" extrusionOk="0">
                <a:moveTo>
                  <a:pt x="1" y="0"/>
                </a:moveTo>
                <a:lnTo>
                  <a:pt x="1" y="2969"/>
                </a:lnTo>
                <a:lnTo>
                  <a:pt x="4637" y="2969"/>
                </a:lnTo>
                <a:lnTo>
                  <a:pt x="46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5"/>
          <p:cNvSpPr/>
          <p:nvPr/>
        </p:nvSpPr>
        <p:spPr>
          <a:xfrm>
            <a:off x="2777487" y="2591608"/>
            <a:ext cx="464001" cy="38175"/>
          </a:xfrm>
          <a:custGeom>
            <a:avLst/>
            <a:gdLst/>
            <a:ahLst/>
            <a:cxnLst/>
            <a:rect l="l" t="t" r="r" b="b"/>
            <a:pathLst>
              <a:path w="22684" h="702" extrusionOk="0">
                <a:moveTo>
                  <a:pt x="1" y="1"/>
                </a:moveTo>
                <a:lnTo>
                  <a:pt x="1" y="701"/>
                </a:lnTo>
                <a:lnTo>
                  <a:pt x="22684" y="701"/>
                </a:lnTo>
                <a:lnTo>
                  <a:pt x="226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5"/>
          <p:cNvSpPr/>
          <p:nvPr/>
        </p:nvSpPr>
        <p:spPr>
          <a:xfrm>
            <a:off x="2929028" y="2947569"/>
            <a:ext cx="150549" cy="42566"/>
          </a:xfrm>
          <a:custGeom>
            <a:avLst/>
            <a:gdLst/>
            <a:ahLst/>
            <a:cxnLst/>
            <a:rect l="l" t="t" r="r" b="b"/>
            <a:pathLst>
              <a:path w="4605" h="1302" extrusionOk="0">
                <a:moveTo>
                  <a:pt x="1" y="0"/>
                </a:moveTo>
                <a:lnTo>
                  <a:pt x="1" y="1301"/>
                </a:lnTo>
                <a:lnTo>
                  <a:pt x="4604" y="1301"/>
                </a:lnTo>
                <a:lnTo>
                  <a:pt x="46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5"/>
          <p:cNvSpPr/>
          <p:nvPr/>
        </p:nvSpPr>
        <p:spPr>
          <a:xfrm>
            <a:off x="6477350" y="2704837"/>
            <a:ext cx="150549" cy="38677"/>
          </a:xfrm>
          <a:custGeom>
            <a:avLst/>
            <a:gdLst/>
            <a:ahLst/>
            <a:cxnLst/>
            <a:rect l="l" t="t" r="r" b="b"/>
            <a:pathLst>
              <a:path w="4605" h="2970" extrusionOk="0">
                <a:moveTo>
                  <a:pt x="1" y="1"/>
                </a:moveTo>
                <a:lnTo>
                  <a:pt x="1" y="2969"/>
                </a:lnTo>
                <a:lnTo>
                  <a:pt x="4604" y="2969"/>
                </a:lnTo>
                <a:lnTo>
                  <a:pt x="46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5"/>
          <p:cNvSpPr/>
          <p:nvPr/>
        </p:nvSpPr>
        <p:spPr>
          <a:xfrm>
            <a:off x="4323425" y="2127548"/>
            <a:ext cx="302111" cy="48027"/>
          </a:xfrm>
          <a:custGeom>
            <a:avLst/>
            <a:gdLst/>
            <a:ahLst/>
            <a:cxnLst/>
            <a:rect l="l" t="t" r="r" b="b"/>
            <a:pathLst>
              <a:path w="9241" h="2570" extrusionOk="0">
                <a:moveTo>
                  <a:pt x="1" y="1"/>
                </a:moveTo>
                <a:lnTo>
                  <a:pt x="1" y="2569"/>
                </a:lnTo>
                <a:lnTo>
                  <a:pt x="9240" y="2569"/>
                </a:lnTo>
                <a:lnTo>
                  <a:pt x="92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5"/>
          <p:cNvSpPr/>
          <p:nvPr/>
        </p:nvSpPr>
        <p:spPr>
          <a:xfrm>
            <a:off x="6089512" y="1637873"/>
            <a:ext cx="784925" cy="38674"/>
          </a:xfrm>
          <a:custGeom>
            <a:avLst/>
            <a:gdLst/>
            <a:ahLst/>
            <a:cxnLst/>
            <a:rect l="l" t="t" r="r" b="b"/>
            <a:pathLst>
              <a:path w="43432" h="701" extrusionOk="0">
                <a:moveTo>
                  <a:pt x="1" y="0"/>
                </a:moveTo>
                <a:lnTo>
                  <a:pt x="1" y="701"/>
                </a:lnTo>
                <a:lnTo>
                  <a:pt x="43432" y="701"/>
                </a:lnTo>
                <a:lnTo>
                  <a:pt x="434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5"/>
          <p:cNvSpPr/>
          <p:nvPr/>
        </p:nvSpPr>
        <p:spPr>
          <a:xfrm>
            <a:off x="5751110" y="1605794"/>
            <a:ext cx="134170" cy="37139"/>
          </a:xfrm>
          <a:custGeom>
            <a:avLst/>
            <a:gdLst/>
            <a:ahLst/>
            <a:cxnLst/>
            <a:rect l="l" t="t" r="r" b="b"/>
            <a:pathLst>
              <a:path w="4104" h="1136" extrusionOk="0">
                <a:moveTo>
                  <a:pt x="0" y="1"/>
                </a:moveTo>
                <a:lnTo>
                  <a:pt x="0" y="1135"/>
                </a:lnTo>
                <a:lnTo>
                  <a:pt x="4103" y="1135"/>
                </a:lnTo>
                <a:lnTo>
                  <a:pt x="4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5"/>
          <p:cNvSpPr/>
          <p:nvPr/>
        </p:nvSpPr>
        <p:spPr>
          <a:xfrm>
            <a:off x="5089512" y="2266796"/>
            <a:ext cx="632896" cy="30876"/>
          </a:xfrm>
          <a:custGeom>
            <a:avLst/>
            <a:gdLst/>
            <a:ahLst/>
            <a:cxnLst/>
            <a:rect l="l" t="t" r="r" b="b"/>
            <a:pathLst>
              <a:path w="22717" h="702" extrusionOk="0">
                <a:moveTo>
                  <a:pt x="1" y="1"/>
                </a:moveTo>
                <a:lnTo>
                  <a:pt x="1" y="701"/>
                </a:lnTo>
                <a:lnTo>
                  <a:pt x="22717" y="701"/>
                </a:lnTo>
                <a:lnTo>
                  <a:pt x="227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5"/>
          <p:cNvSpPr/>
          <p:nvPr/>
        </p:nvSpPr>
        <p:spPr>
          <a:xfrm>
            <a:off x="3615653" y="2038575"/>
            <a:ext cx="142866" cy="22950"/>
          </a:xfrm>
          <a:custGeom>
            <a:avLst/>
            <a:gdLst/>
            <a:ahLst/>
            <a:cxnLst/>
            <a:rect l="l" t="t" r="r" b="b"/>
            <a:pathLst>
              <a:path w="4370" h="702" extrusionOk="0">
                <a:moveTo>
                  <a:pt x="0" y="1"/>
                </a:moveTo>
                <a:lnTo>
                  <a:pt x="0" y="701"/>
                </a:lnTo>
                <a:lnTo>
                  <a:pt x="4370" y="701"/>
                </a:lnTo>
                <a:lnTo>
                  <a:pt x="43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5"/>
          <p:cNvSpPr/>
          <p:nvPr/>
        </p:nvSpPr>
        <p:spPr>
          <a:xfrm>
            <a:off x="2982312" y="1751726"/>
            <a:ext cx="234441" cy="28100"/>
          </a:xfrm>
          <a:custGeom>
            <a:avLst/>
            <a:gdLst/>
            <a:ahLst/>
            <a:cxnLst/>
            <a:rect l="l" t="t" r="r" b="b"/>
            <a:pathLst>
              <a:path w="19248" h="1869" extrusionOk="0">
                <a:moveTo>
                  <a:pt x="0" y="0"/>
                </a:moveTo>
                <a:lnTo>
                  <a:pt x="0" y="1868"/>
                </a:lnTo>
                <a:lnTo>
                  <a:pt x="19247" y="1868"/>
                </a:lnTo>
                <a:lnTo>
                  <a:pt x="19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5"/>
          <p:cNvSpPr/>
          <p:nvPr/>
        </p:nvSpPr>
        <p:spPr>
          <a:xfrm>
            <a:off x="4688553" y="1786793"/>
            <a:ext cx="234471" cy="38185"/>
          </a:xfrm>
          <a:custGeom>
            <a:avLst/>
            <a:gdLst/>
            <a:ahLst/>
            <a:cxnLst/>
            <a:rect l="l" t="t" r="r" b="b"/>
            <a:pathLst>
              <a:path w="7172" h="1168" extrusionOk="0">
                <a:moveTo>
                  <a:pt x="0" y="0"/>
                </a:moveTo>
                <a:lnTo>
                  <a:pt x="0" y="1168"/>
                </a:lnTo>
                <a:lnTo>
                  <a:pt x="7172" y="1168"/>
                </a:lnTo>
                <a:lnTo>
                  <a:pt x="71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5"/>
          <p:cNvSpPr/>
          <p:nvPr/>
        </p:nvSpPr>
        <p:spPr>
          <a:xfrm>
            <a:off x="5419266" y="1735266"/>
            <a:ext cx="235582" cy="37106"/>
          </a:xfrm>
          <a:custGeom>
            <a:avLst/>
            <a:gdLst/>
            <a:ahLst/>
            <a:cxnLst/>
            <a:rect l="l" t="t" r="r" b="b"/>
            <a:pathLst>
              <a:path w="7206" h="1135" extrusionOk="0">
                <a:moveTo>
                  <a:pt x="0" y="1"/>
                </a:moveTo>
                <a:lnTo>
                  <a:pt x="0" y="1135"/>
                </a:lnTo>
                <a:lnTo>
                  <a:pt x="7205" y="1135"/>
                </a:lnTo>
                <a:lnTo>
                  <a:pt x="7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5"/>
          <p:cNvSpPr/>
          <p:nvPr/>
        </p:nvSpPr>
        <p:spPr>
          <a:xfrm>
            <a:off x="4595462" y="1453350"/>
            <a:ext cx="251050" cy="30875"/>
          </a:xfrm>
          <a:custGeom>
            <a:avLst/>
            <a:gdLst/>
            <a:ahLst/>
            <a:cxnLst/>
            <a:rect l="l" t="t" r="r" b="b"/>
            <a:pathLst>
              <a:path w="10042" h="1235" extrusionOk="0">
                <a:moveTo>
                  <a:pt x="1" y="0"/>
                </a:moveTo>
                <a:lnTo>
                  <a:pt x="1" y="1234"/>
                </a:lnTo>
                <a:lnTo>
                  <a:pt x="10041" y="1234"/>
                </a:lnTo>
                <a:lnTo>
                  <a:pt x="100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5"/>
          <p:cNvSpPr/>
          <p:nvPr/>
        </p:nvSpPr>
        <p:spPr>
          <a:xfrm>
            <a:off x="3803723" y="2618163"/>
            <a:ext cx="209047" cy="34075"/>
          </a:xfrm>
          <a:custGeom>
            <a:avLst/>
            <a:gdLst/>
            <a:ahLst/>
            <a:cxnLst/>
            <a:rect l="l" t="t" r="r" b="b"/>
            <a:pathLst>
              <a:path w="4404" h="702" extrusionOk="0">
                <a:moveTo>
                  <a:pt x="0" y="1"/>
                </a:moveTo>
                <a:lnTo>
                  <a:pt x="0" y="701"/>
                </a:lnTo>
                <a:lnTo>
                  <a:pt x="4403" y="701"/>
                </a:lnTo>
                <a:lnTo>
                  <a:pt x="4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5"/>
          <p:cNvSpPr/>
          <p:nvPr/>
        </p:nvSpPr>
        <p:spPr>
          <a:xfrm>
            <a:off x="3014845" y="2255984"/>
            <a:ext cx="131316" cy="21090"/>
          </a:xfrm>
          <a:custGeom>
            <a:avLst/>
            <a:gdLst/>
            <a:ahLst/>
            <a:cxnLst/>
            <a:rect l="l" t="t" r="r" b="b"/>
            <a:pathLst>
              <a:path w="4371" h="702" extrusionOk="0">
                <a:moveTo>
                  <a:pt x="0" y="1"/>
                </a:moveTo>
                <a:lnTo>
                  <a:pt x="0" y="701"/>
                </a:lnTo>
                <a:lnTo>
                  <a:pt x="4370" y="701"/>
                </a:lnTo>
                <a:lnTo>
                  <a:pt x="4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5"/>
          <p:cNvSpPr/>
          <p:nvPr/>
        </p:nvSpPr>
        <p:spPr>
          <a:xfrm>
            <a:off x="1933112" y="2273202"/>
            <a:ext cx="244576" cy="22950"/>
          </a:xfrm>
          <a:custGeom>
            <a:avLst/>
            <a:gdLst/>
            <a:ahLst/>
            <a:cxnLst/>
            <a:rect l="l" t="t" r="r" b="b"/>
            <a:pathLst>
              <a:path w="8141" h="1301" extrusionOk="0">
                <a:moveTo>
                  <a:pt x="1" y="0"/>
                </a:moveTo>
                <a:lnTo>
                  <a:pt x="1" y="1301"/>
                </a:lnTo>
                <a:lnTo>
                  <a:pt x="8140" y="1301"/>
                </a:lnTo>
                <a:lnTo>
                  <a:pt x="8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5"/>
          <p:cNvSpPr/>
          <p:nvPr/>
        </p:nvSpPr>
        <p:spPr>
          <a:xfrm>
            <a:off x="2310402" y="2467380"/>
            <a:ext cx="215495" cy="34098"/>
          </a:xfrm>
          <a:custGeom>
            <a:avLst/>
            <a:gdLst/>
            <a:ahLst/>
            <a:cxnLst/>
            <a:rect l="l" t="t" r="r" b="b"/>
            <a:pathLst>
              <a:path w="7173" h="1135" extrusionOk="0">
                <a:moveTo>
                  <a:pt x="0" y="0"/>
                </a:moveTo>
                <a:lnTo>
                  <a:pt x="0" y="1134"/>
                </a:lnTo>
                <a:lnTo>
                  <a:pt x="7172" y="1134"/>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5"/>
          <p:cNvSpPr/>
          <p:nvPr/>
        </p:nvSpPr>
        <p:spPr>
          <a:xfrm>
            <a:off x="3932310" y="2175767"/>
            <a:ext cx="215495" cy="34098"/>
          </a:xfrm>
          <a:custGeom>
            <a:avLst/>
            <a:gdLst/>
            <a:ahLst/>
            <a:cxnLst/>
            <a:rect l="l" t="t" r="r" b="b"/>
            <a:pathLst>
              <a:path w="7173" h="1135" extrusionOk="0">
                <a:moveTo>
                  <a:pt x="0" y="1"/>
                </a:moveTo>
                <a:lnTo>
                  <a:pt x="0" y="1135"/>
                </a:lnTo>
                <a:lnTo>
                  <a:pt x="7172" y="1135"/>
                </a:lnTo>
                <a:lnTo>
                  <a:pt x="7172"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5"/>
          <p:cNvSpPr/>
          <p:nvPr/>
        </p:nvSpPr>
        <p:spPr>
          <a:xfrm>
            <a:off x="4606289" y="2769589"/>
            <a:ext cx="1304806" cy="21060"/>
          </a:xfrm>
          <a:custGeom>
            <a:avLst/>
            <a:gdLst/>
            <a:ahLst/>
            <a:cxnLst/>
            <a:rect l="l" t="t" r="r" b="b"/>
            <a:pathLst>
              <a:path w="43432" h="701" extrusionOk="0">
                <a:moveTo>
                  <a:pt x="0" y="0"/>
                </a:moveTo>
                <a:lnTo>
                  <a:pt x="0" y="701"/>
                </a:lnTo>
                <a:lnTo>
                  <a:pt x="43431" y="701"/>
                </a:lnTo>
                <a:lnTo>
                  <a:pt x="43431"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5"/>
          <p:cNvSpPr/>
          <p:nvPr/>
        </p:nvSpPr>
        <p:spPr>
          <a:xfrm>
            <a:off x="6100170" y="2655632"/>
            <a:ext cx="74175" cy="21060"/>
          </a:xfrm>
          <a:custGeom>
            <a:avLst/>
            <a:gdLst/>
            <a:ahLst/>
            <a:cxnLst/>
            <a:rect l="l" t="t" r="r" b="b"/>
            <a:pathLst>
              <a:path w="2469" h="701" extrusionOk="0">
                <a:moveTo>
                  <a:pt x="1" y="0"/>
                </a:moveTo>
                <a:lnTo>
                  <a:pt x="1" y="701"/>
                </a:lnTo>
                <a:lnTo>
                  <a:pt x="2469" y="701"/>
                </a:lnTo>
                <a:lnTo>
                  <a:pt x="2469"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5"/>
          <p:cNvSpPr/>
          <p:nvPr/>
        </p:nvSpPr>
        <p:spPr>
          <a:xfrm>
            <a:off x="5954973" y="2449804"/>
            <a:ext cx="209051" cy="30876"/>
          </a:xfrm>
          <a:custGeom>
            <a:avLst/>
            <a:gdLst/>
            <a:ahLst/>
            <a:cxnLst/>
            <a:rect l="l" t="t" r="r" b="b"/>
            <a:pathLst>
              <a:path w="2503" h="701" extrusionOk="0">
                <a:moveTo>
                  <a:pt x="0" y="0"/>
                </a:moveTo>
                <a:lnTo>
                  <a:pt x="0" y="701"/>
                </a:lnTo>
                <a:lnTo>
                  <a:pt x="2502" y="701"/>
                </a:lnTo>
                <a:lnTo>
                  <a:pt x="250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5"/>
          <p:cNvSpPr/>
          <p:nvPr/>
        </p:nvSpPr>
        <p:spPr>
          <a:xfrm>
            <a:off x="5051187" y="2945423"/>
            <a:ext cx="292577" cy="35878"/>
          </a:xfrm>
          <a:custGeom>
            <a:avLst/>
            <a:gdLst/>
            <a:ahLst/>
            <a:cxnLst/>
            <a:rect l="l" t="t" r="r" b="b"/>
            <a:pathLst>
              <a:path w="4638" h="2936" extrusionOk="0">
                <a:moveTo>
                  <a:pt x="0" y="1"/>
                </a:moveTo>
                <a:lnTo>
                  <a:pt x="0" y="2936"/>
                </a:lnTo>
                <a:lnTo>
                  <a:pt x="4637" y="2936"/>
                </a:lnTo>
                <a:lnTo>
                  <a:pt x="46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5"/>
          <p:cNvSpPr/>
          <p:nvPr/>
        </p:nvSpPr>
        <p:spPr>
          <a:xfrm>
            <a:off x="6345013" y="2345058"/>
            <a:ext cx="122273" cy="34098"/>
          </a:xfrm>
          <a:custGeom>
            <a:avLst/>
            <a:gdLst/>
            <a:ahLst/>
            <a:cxnLst/>
            <a:rect l="l" t="t" r="r" b="b"/>
            <a:pathLst>
              <a:path w="4070" h="1135" extrusionOk="0">
                <a:moveTo>
                  <a:pt x="0" y="1"/>
                </a:moveTo>
                <a:lnTo>
                  <a:pt x="0" y="1135"/>
                </a:lnTo>
                <a:lnTo>
                  <a:pt x="4070" y="1135"/>
                </a:lnTo>
                <a:lnTo>
                  <a:pt x="40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5"/>
          <p:cNvSpPr/>
          <p:nvPr/>
        </p:nvSpPr>
        <p:spPr>
          <a:xfrm rot="10800000" flipH="1">
            <a:off x="5309487" y="1971450"/>
            <a:ext cx="489092" cy="35128"/>
          </a:xfrm>
          <a:custGeom>
            <a:avLst/>
            <a:gdLst/>
            <a:ahLst/>
            <a:cxnLst/>
            <a:rect l="l" t="t" r="r" b="b"/>
            <a:pathLst>
              <a:path w="19248" h="1869" extrusionOk="0">
                <a:moveTo>
                  <a:pt x="0" y="0"/>
                </a:moveTo>
                <a:lnTo>
                  <a:pt x="0" y="1868"/>
                </a:lnTo>
                <a:lnTo>
                  <a:pt x="19247" y="1868"/>
                </a:lnTo>
                <a:lnTo>
                  <a:pt x="1924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5"/>
          <p:cNvSpPr/>
          <p:nvPr/>
        </p:nvSpPr>
        <p:spPr>
          <a:xfrm>
            <a:off x="4147801" y="1771744"/>
            <a:ext cx="216486" cy="35120"/>
          </a:xfrm>
          <a:custGeom>
            <a:avLst/>
            <a:gdLst/>
            <a:ahLst/>
            <a:cxnLst/>
            <a:rect l="l" t="t" r="r" b="b"/>
            <a:pathLst>
              <a:path w="7206" h="1169" extrusionOk="0">
                <a:moveTo>
                  <a:pt x="0" y="1"/>
                </a:moveTo>
                <a:lnTo>
                  <a:pt x="0" y="1168"/>
                </a:lnTo>
                <a:lnTo>
                  <a:pt x="7205" y="1168"/>
                </a:lnTo>
                <a:lnTo>
                  <a:pt x="720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5"/>
          <p:cNvSpPr/>
          <p:nvPr/>
        </p:nvSpPr>
        <p:spPr>
          <a:xfrm>
            <a:off x="2393635" y="2146191"/>
            <a:ext cx="328755" cy="56149"/>
          </a:xfrm>
          <a:custGeom>
            <a:avLst/>
            <a:gdLst/>
            <a:ahLst/>
            <a:cxnLst/>
            <a:rect l="l" t="t" r="r" b="b"/>
            <a:pathLst>
              <a:path w="10943" h="1869" extrusionOk="0">
                <a:moveTo>
                  <a:pt x="1" y="1"/>
                </a:moveTo>
                <a:lnTo>
                  <a:pt x="1" y="1869"/>
                </a:lnTo>
                <a:lnTo>
                  <a:pt x="10942" y="1869"/>
                </a:lnTo>
                <a:lnTo>
                  <a:pt x="109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5"/>
          <p:cNvSpPr/>
          <p:nvPr/>
        </p:nvSpPr>
        <p:spPr>
          <a:xfrm>
            <a:off x="2579891" y="1916563"/>
            <a:ext cx="489124" cy="28375"/>
          </a:xfrm>
          <a:custGeom>
            <a:avLst/>
            <a:gdLst/>
            <a:ahLst/>
            <a:cxnLst/>
            <a:rect l="l" t="t" r="r" b="b"/>
            <a:pathLst>
              <a:path w="22684" h="702" extrusionOk="0">
                <a:moveTo>
                  <a:pt x="1" y="1"/>
                </a:moveTo>
                <a:lnTo>
                  <a:pt x="1" y="701"/>
                </a:lnTo>
                <a:lnTo>
                  <a:pt x="22683" y="701"/>
                </a:lnTo>
                <a:lnTo>
                  <a:pt x="22683"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5"/>
          <p:cNvSpPr/>
          <p:nvPr/>
        </p:nvSpPr>
        <p:spPr>
          <a:xfrm>
            <a:off x="6169315" y="1490912"/>
            <a:ext cx="378226" cy="34076"/>
          </a:xfrm>
          <a:custGeom>
            <a:avLst/>
            <a:gdLst/>
            <a:ahLst/>
            <a:cxnLst/>
            <a:rect l="l" t="t" r="r" b="b"/>
            <a:pathLst>
              <a:path w="4071" h="1135" extrusionOk="0">
                <a:moveTo>
                  <a:pt x="1" y="0"/>
                </a:moveTo>
                <a:lnTo>
                  <a:pt x="1"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5"/>
          <p:cNvSpPr/>
          <p:nvPr/>
        </p:nvSpPr>
        <p:spPr>
          <a:xfrm>
            <a:off x="3563334" y="1755228"/>
            <a:ext cx="328725" cy="56149"/>
          </a:xfrm>
          <a:custGeom>
            <a:avLst/>
            <a:gdLst/>
            <a:ahLst/>
            <a:cxnLst/>
            <a:rect l="l" t="t" r="r" b="b"/>
            <a:pathLst>
              <a:path w="10942" h="1869" extrusionOk="0">
                <a:moveTo>
                  <a:pt x="0" y="0"/>
                </a:moveTo>
                <a:lnTo>
                  <a:pt x="0" y="1868"/>
                </a:lnTo>
                <a:lnTo>
                  <a:pt x="10941" y="1868"/>
                </a:lnTo>
                <a:lnTo>
                  <a:pt x="10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5"/>
          <p:cNvSpPr/>
          <p:nvPr/>
        </p:nvSpPr>
        <p:spPr>
          <a:xfrm>
            <a:off x="4266016" y="1599023"/>
            <a:ext cx="154358" cy="43111"/>
          </a:xfrm>
          <a:custGeom>
            <a:avLst/>
            <a:gdLst/>
            <a:ahLst/>
            <a:cxnLst/>
            <a:rect l="l" t="t" r="r" b="b"/>
            <a:pathLst>
              <a:path w="5138" h="1435" extrusionOk="0">
                <a:moveTo>
                  <a:pt x="1" y="1"/>
                </a:moveTo>
                <a:lnTo>
                  <a:pt x="1" y="1435"/>
                </a:lnTo>
                <a:lnTo>
                  <a:pt x="5138" y="1435"/>
                </a:lnTo>
                <a:lnTo>
                  <a:pt x="51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35"/>
          <p:cNvSpPr/>
          <p:nvPr/>
        </p:nvSpPr>
        <p:spPr>
          <a:xfrm>
            <a:off x="4896301" y="2007850"/>
            <a:ext cx="122273" cy="34098"/>
          </a:xfrm>
          <a:custGeom>
            <a:avLst/>
            <a:gdLst/>
            <a:ahLst/>
            <a:cxnLst/>
            <a:rect l="l" t="t" r="r" b="b"/>
            <a:pathLst>
              <a:path w="4070" h="1135" extrusionOk="0">
                <a:moveTo>
                  <a:pt x="0" y="0"/>
                </a:moveTo>
                <a:lnTo>
                  <a:pt x="0"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5"/>
          <p:cNvSpPr/>
          <p:nvPr/>
        </p:nvSpPr>
        <p:spPr>
          <a:xfrm>
            <a:off x="4884236" y="1628325"/>
            <a:ext cx="464001" cy="21100"/>
          </a:xfrm>
          <a:custGeom>
            <a:avLst/>
            <a:gdLst/>
            <a:ahLst/>
            <a:cxnLst/>
            <a:rect l="l" t="t" r="r" b="b"/>
            <a:pathLst>
              <a:path w="22684" h="702" extrusionOk="0">
                <a:moveTo>
                  <a:pt x="1" y="1"/>
                </a:moveTo>
                <a:lnTo>
                  <a:pt x="1" y="701"/>
                </a:lnTo>
                <a:lnTo>
                  <a:pt x="22684" y="701"/>
                </a:lnTo>
                <a:lnTo>
                  <a:pt x="22684"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5"/>
          <p:cNvSpPr/>
          <p:nvPr/>
        </p:nvSpPr>
        <p:spPr>
          <a:xfrm>
            <a:off x="4266025" y="2640996"/>
            <a:ext cx="271592" cy="34503"/>
          </a:xfrm>
          <a:custGeom>
            <a:avLst/>
            <a:gdLst/>
            <a:ahLst/>
            <a:cxnLst/>
            <a:rect l="l" t="t" r="r" b="b"/>
            <a:pathLst>
              <a:path w="9041" h="4137" extrusionOk="0">
                <a:moveTo>
                  <a:pt x="0" y="0"/>
                </a:moveTo>
                <a:lnTo>
                  <a:pt x="0" y="4137"/>
                </a:lnTo>
                <a:lnTo>
                  <a:pt x="9040" y="4137"/>
                </a:lnTo>
                <a:lnTo>
                  <a:pt x="904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5"/>
          <p:cNvSpPr/>
          <p:nvPr/>
        </p:nvSpPr>
        <p:spPr>
          <a:xfrm>
            <a:off x="5374019" y="1678427"/>
            <a:ext cx="93875" cy="26302"/>
          </a:xfrm>
          <a:custGeom>
            <a:avLst/>
            <a:gdLst/>
            <a:ahLst/>
            <a:cxnLst/>
            <a:rect l="l" t="t" r="r" b="b"/>
            <a:pathLst>
              <a:path w="2502" h="701" extrusionOk="0">
                <a:moveTo>
                  <a:pt x="0" y="0"/>
                </a:moveTo>
                <a:lnTo>
                  <a:pt x="0" y="701"/>
                </a:lnTo>
                <a:lnTo>
                  <a:pt x="2502" y="701"/>
                </a:lnTo>
                <a:lnTo>
                  <a:pt x="25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5"/>
          <p:cNvSpPr/>
          <p:nvPr/>
        </p:nvSpPr>
        <p:spPr>
          <a:xfrm>
            <a:off x="2818307" y="1559526"/>
            <a:ext cx="164000" cy="26302"/>
          </a:xfrm>
          <a:custGeom>
            <a:avLst/>
            <a:gdLst/>
            <a:ahLst/>
            <a:cxnLst/>
            <a:rect l="l" t="t" r="r" b="b"/>
            <a:pathLst>
              <a:path w="4371" h="701" extrusionOk="0">
                <a:moveTo>
                  <a:pt x="1" y="0"/>
                </a:moveTo>
                <a:lnTo>
                  <a:pt x="1" y="701"/>
                </a:lnTo>
                <a:lnTo>
                  <a:pt x="4371" y="701"/>
                </a:lnTo>
                <a:lnTo>
                  <a:pt x="4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5"/>
          <p:cNvSpPr/>
          <p:nvPr/>
        </p:nvSpPr>
        <p:spPr>
          <a:xfrm>
            <a:off x="3947212" y="1788537"/>
            <a:ext cx="209041" cy="43882"/>
          </a:xfrm>
          <a:custGeom>
            <a:avLst/>
            <a:gdLst/>
            <a:ahLst/>
            <a:cxnLst/>
            <a:rect l="l" t="t" r="r" b="b"/>
            <a:pathLst>
              <a:path w="8141" h="2969" extrusionOk="0">
                <a:moveTo>
                  <a:pt x="1" y="0"/>
                </a:moveTo>
                <a:lnTo>
                  <a:pt x="1" y="2969"/>
                </a:lnTo>
                <a:lnTo>
                  <a:pt x="8140" y="2969"/>
                </a:lnTo>
                <a:lnTo>
                  <a:pt x="81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5"/>
          <p:cNvSpPr/>
          <p:nvPr/>
        </p:nvSpPr>
        <p:spPr>
          <a:xfrm>
            <a:off x="4947247" y="1545757"/>
            <a:ext cx="337980" cy="53879"/>
          </a:xfrm>
          <a:custGeom>
            <a:avLst/>
            <a:gdLst/>
            <a:ahLst/>
            <a:cxnLst/>
            <a:rect l="l" t="t" r="r" b="b"/>
            <a:pathLst>
              <a:path w="9008" h="1436" extrusionOk="0">
                <a:moveTo>
                  <a:pt x="1" y="1"/>
                </a:moveTo>
                <a:lnTo>
                  <a:pt x="1" y="1435"/>
                </a:lnTo>
                <a:lnTo>
                  <a:pt x="9007" y="1435"/>
                </a:lnTo>
                <a:lnTo>
                  <a:pt x="9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5"/>
          <p:cNvSpPr/>
          <p:nvPr/>
        </p:nvSpPr>
        <p:spPr>
          <a:xfrm>
            <a:off x="4875444" y="3103721"/>
            <a:ext cx="164000" cy="26302"/>
          </a:xfrm>
          <a:custGeom>
            <a:avLst/>
            <a:gdLst/>
            <a:ahLst/>
            <a:cxnLst/>
            <a:rect l="l" t="t" r="r" b="b"/>
            <a:pathLst>
              <a:path w="4371" h="701" extrusionOk="0">
                <a:moveTo>
                  <a:pt x="1" y="0"/>
                </a:moveTo>
                <a:lnTo>
                  <a:pt x="1" y="701"/>
                </a:lnTo>
                <a:lnTo>
                  <a:pt x="4370" y="701"/>
                </a:lnTo>
                <a:lnTo>
                  <a:pt x="43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5"/>
          <p:cNvSpPr/>
          <p:nvPr/>
        </p:nvSpPr>
        <p:spPr>
          <a:xfrm>
            <a:off x="4528759" y="3290348"/>
            <a:ext cx="164000" cy="26302"/>
          </a:xfrm>
          <a:custGeom>
            <a:avLst/>
            <a:gdLst/>
            <a:ahLst/>
            <a:cxnLst/>
            <a:rect l="l" t="t" r="r" b="b"/>
            <a:pathLst>
              <a:path w="4371" h="701" extrusionOk="0">
                <a:moveTo>
                  <a:pt x="1" y="0"/>
                </a:moveTo>
                <a:lnTo>
                  <a:pt x="1" y="701"/>
                </a:lnTo>
                <a:lnTo>
                  <a:pt x="4370" y="701"/>
                </a:lnTo>
                <a:lnTo>
                  <a:pt x="43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5"/>
          <p:cNvSpPr/>
          <p:nvPr/>
        </p:nvSpPr>
        <p:spPr>
          <a:xfrm>
            <a:off x="5343966" y="1283082"/>
            <a:ext cx="165238" cy="26302"/>
          </a:xfrm>
          <a:custGeom>
            <a:avLst/>
            <a:gdLst/>
            <a:ahLst/>
            <a:cxnLst/>
            <a:rect l="l" t="t" r="r" b="b"/>
            <a:pathLst>
              <a:path w="4404" h="701" extrusionOk="0">
                <a:moveTo>
                  <a:pt x="1" y="0"/>
                </a:moveTo>
                <a:lnTo>
                  <a:pt x="1" y="701"/>
                </a:lnTo>
                <a:lnTo>
                  <a:pt x="4404" y="701"/>
                </a:lnTo>
                <a:lnTo>
                  <a:pt x="44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5"/>
          <p:cNvSpPr/>
          <p:nvPr/>
        </p:nvSpPr>
        <p:spPr>
          <a:xfrm>
            <a:off x="4384863" y="1745658"/>
            <a:ext cx="164000" cy="12569"/>
          </a:xfrm>
          <a:custGeom>
            <a:avLst/>
            <a:gdLst/>
            <a:ahLst/>
            <a:cxnLst/>
            <a:rect l="l" t="t" r="r" b="b"/>
            <a:pathLst>
              <a:path w="4371" h="335" extrusionOk="0">
                <a:moveTo>
                  <a:pt x="1" y="0"/>
                </a:moveTo>
                <a:lnTo>
                  <a:pt x="1" y="334"/>
                </a:lnTo>
                <a:lnTo>
                  <a:pt x="4371" y="334"/>
                </a:lnTo>
                <a:lnTo>
                  <a:pt x="4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5"/>
          <p:cNvSpPr/>
          <p:nvPr/>
        </p:nvSpPr>
        <p:spPr>
          <a:xfrm>
            <a:off x="4774162" y="2450637"/>
            <a:ext cx="209051" cy="43900"/>
          </a:xfrm>
          <a:custGeom>
            <a:avLst/>
            <a:gdLst/>
            <a:ahLst/>
            <a:cxnLst/>
            <a:rect l="l" t="t" r="r" b="b"/>
            <a:pathLst>
              <a:path w="2503" h="702" extrusionOk="0">
                <a:moveTo>
                  <a:pt x="1" y="1"/>
                </a:moveTo>
                <a:lnTo>
                  <a:pt x="1"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5"/>
          <p:cNvSpPr txBox="1">
            <a:spLocks noGrp="1"/>
          </p:cNvSpPr>
          <p:nvPr>
            <p:ph type="title"/>
          </p:nvPr>
        </p:nvSpPr>
        <p:spPr>
          <a:xfrm>
            <a:off x="709188" y="1731280"/>
            <a:ext cx="8092019" cy="94969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000" dirty="0"/>
              <a:t>INTRODUCTION</a:t>
            </a:r>
            <a:endParaRPr sz="5000" dirty="0"/>
          </a:p>
        </p:txBody>
      </p:sp>
      <p:grpSp>
        <p:nvGrpSpPr>
          <p:cNvPr id="2883" name="Google Shape;2883;p35"/>
          <p:cNvGrpSpPr/>
          <p:nvPr/>
        </p:nvGrpSpPr>
        <p:grpSpPr>
          <a:xfrm>
            <a:off x="2982307" y="1942163"/>
            <a:ext cx="3247163" cy="534268"/>
            <a:chOff x="2762051" y="1942450"/>
            <a:chExt cx="3247163" cy="534268"/>
          </a:xfrm>
        </p:grpSpPr>
        <p:sp>
          <p:nvSpPr>
            <p:cNvPr id="2884" name="Google Shape;2884;p35"/>
            <p:cNvSpPr/>
            <p:nvPr/>
          </p:nvSpPr>
          <p:spPr>
            <a:xfrm>
              <a:off x="3152820" y="1972266"/>
              <a:ext cx="164000" cy="26339"/>
            </a:xfrm>
            <a:custGeom>
              <a:avLst/>
              <a:gdLst/>
              <a:ahLst/>
              <a:cxnLst/>
              <a:rect l="l" t="t" r="r" b="b"/>
              <a:pathLst>
                <a:path w="4371" h="702" extrusionOk="0">
                  <a:moveTo>
                    <a:pt x="0" y="1"/>
                  </a:moveTo>
                  <a:lnTo>
                    <a:pt x="0" y="701"/>
                  </a:lnTo>
                  <a:lnTo>
                    <a:pt x="4370" y="701"/>
                  </a:lnTo>
                  <a:lnTo>
                    <a:pt x="43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5"/>
            <p:cNvSpPr/>
            <p:nvPr/>
          </p:nvSpPr>
          <p:spPr>
            <a:xfrm>
              <a:off x="4382217" y="1960685"/>
              <a:ext cx="305450" cy="23825"/>
            </a:xfrm>
            <a:custGeom>
              <a:avLst/>
              <a:gdLst/>
              <a:ahLst/>
              <a:cxnLst/>
              <a:rect l="l" t="t" r="r" b="b"/>
              <a:pathLst>
                <a:path w="8141" h="635" extrusionOk="0">
                  <a:moveTo>
                    <a:pt x="1" y="0"/>
                  </a:moveTo>
                  <a:lnTo>
                    <a:pt x="1" y="634"/>
                  </a:lnTo>
                  <a:lnTo>
                    <a:pt x="8140" y="634"/>
                  </a:lnTo>
                  <a:lnTo>
                    <a:pt x="81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5"/>
            <p:cNvSpPr/>
            <p:nvPr/>
          </p:nvSpPr>
          <p:spPr>
            <a:xfrm>
              <a:off x="4516575" y="2324475"/>
              <a:ext cx="209041" cy="31723"/>
            </a:xfrm>
            <a:custGeom>
              <a:avLst/>
              <a:gdLst/>
              <a:ahLst/>
              <a:cxnLst/>
              <a:rect l="l" t="t" r="r" b="b"/>
              <a:pathLst>
                <a:path w="8141" h="1468" extrusionOk="0">
                  <a:moveTo>
                    <a:pt x="1" y="0"/>
                  </a:moveTo>
                  <a:lnTo>
                    <a:pt x="1" y="1468"/>
                  </a:lnTo>
                  <a:lnTo>
                    <a:pt x="8140" y="1468"/>
                  </a:lnTo>
                  <a:lnTo>
                    <a:pt x="81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5"/>
            <p:cNvSpPr/>
            <p:nvPr/>
          </p:nvSpPr>
          <p:spPr>
            <a:xfrm>
              <a:off x="5459198" y="1942450"/>
              <a:ext cx="267206" cy="33826"/>
            </a:xfrm>
            <a:custGeom>
              <a:avLst/>
              <a:gdLst/>
              <a:ahLst/>
              <a:cxnLst/>
              <a:rect l="l" t="t" r="r" b="b"/>
              <a:pathLst>
                <a:path w="16246" h="1302" extrusionOk="0">
                  <a:moveTo>
                    <a:pt x="1" y="1"/>
                  </a:moveTo>
                  <a:lnTo>
                    <a:pt x="1" y="1302"/>
                  </a:lnTo>
                  <a:lnTo>
                    <a:pt x="16245" y="1302"/>
                  </a:lnTo>
                  <a:lnTo>
                    <a:pt x="1624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5"/>
            <p:cNvSpPr/>
            <p:nvPr/>
          </p:nvSpPr>
          <p:spPr>
            <a:xfrm>
              <a:off x="4848259" y="2149585"/>
              <a:ext cx="305413" cy="48851"/>
            </a:xfrm>
            <a:custGeom>
              <a:avLst/>
              <a:gdLst/>
              <a:ahLst/>
              <a:cxnLst/>
              <a:rect l="l" t="t" r="r" b="b"/>
              <a:pathLst>
                <a:path w="8140" h="1302" extrusionOk="0">
                  <a:moveTo>
                    <a:pt x="1" y="1"/>
                  </a:moveTo>
                  <a:lnTo>
                    <a:pt x="1" y="1302"/>
                  </a:lnTo>
                  <a:lnTo>
                    <a:pt x="8140" y="1302"/>
                  </a:lnTo>
                  <a:lnTo>
                    <a:pt x="81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5"/>
            <p:cNvSpPr/>
            <p:nvPr/>
          </p:nvSpPr>
          <p:spPr>
            <a:xfrm>
              <a:off x="5115526" y="2363047"/>
              <a:ext cx="122257" cy="39074"/>
            </a:xfrm>
            <a:custGeom>
              <a:avLst/>
              <a:gdLst/>
              <a:ahLst/>
              <a:cxnLst/>
              <a:rect l="l" t="t" r="r" b="b"/>
              <a:pathLst>
                <a:path w="8141" h="1468" extrusionOk="0">
                  <a:moveTo>
                    <a:pt x="1" y="0"/>
                  </a:moveTo>
                  <a:lnTo>
                    <a:pt x="1" y="1468"/>
                  </a:lnTo>
                  <a:lnTo>
                    <a:pt x="8140" y="1468"/>
                  </a:lnTo>
                  <a:lnTo>
                    <a:pt x="81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5"/>
            <p:cNvSpPr/>
            <p:nvPr/>
          </p:nvSpPr>
          <p:spPr>
            <a:xfrm>
              <a:off x="5880770" y="2046775"/>
              <a:ext cx="128445" cy="23825"/>
            </a:xfrm>
            <a:custGeom>
              <a:avLst/>
              <a:gdLst/>
              <a:ahLst/>
              <a:cxnLst/>
              <a:rect l="l" t="t" r="r" b="b"/>
              <a:pathLst>
                <a:path w="8141" h="635" extrusionOk="0">
                  <a:moveTo>
                    <a:pt x="1" y="0"/>
                  </a:moveTo>
                  <a:lnTo>
                    <a:pt x="1" y="634"/>
                  </a:lnTo>
                  <a:lnTo>
                    <a:pt x="8140" y="634"/>
                  </a:lnTo>
                  <a:lnTo>
                    <a:pt x="81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5"/>
            <p:cNvSpPr/>
            <p:nvPr/>
          </p:nvSpPr>
          <p:spPr>
            <a:xfrm>
              <a:off x="2762051" y="2336946"/>
              <a:ext cx="107835" cy="45760"/>
            </a:xfrm>
            <a:custGeom>
              <a:avLst/>
              <a:gdLst/>
              <a:ahLst/>
              <a:cxnLst/>
              <a:rect l="l" t="t" r="r" b="b"/>
              <a:pathLst>
                <a:path w="8140" h="2969" extrusionOk="0">
                  <a:moveTo>
                    <a:pt x="1" y="0"/>
                  </a:moveTo>
                  <a:lnTo>
                    <a:pt x="1" y="2969"/>
                  </a:lnTo>
                  <a:lnTo>
                    <a:pt x="8140" y="2969"/>
                  </a:lnTo>
                  <a:lnTo>
                    <a:pt x="81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5"/>
            <p:cNvSpPr/>
            <p:nvPr/>
          </p:nvSpPr>
          <p:spPr>
            <a:xfrm>
              <a:off x="5510175" y="2437646"/>
              <a:ext cx="165242" cy="39072"/>
            </a:xfrm>
            <a:custGeom>
              <a:avLst/>
              <a:gdLst/>
              <a:ahLst/>
              <a:cxnLst/>
              <a:rect l="l" t="t" r="r" b="b"/>
              <a:pathLst>
                <a:path w="8140" h="2969" extrusionOk="0">
                  <a:moveTo>
                    <a:pt x="1" y="0"/>
                  </a:moveTo>
                  <a:lnTo>
                    <a:pt x="1" y="2969"/>
                  </a:lnTo>
                  <a:lnTo>
                    <a:pt x="8140" y="2969"/>
                  </a:lnTo>
                  <a:lnTo>
                    <a:pt x="81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5"/>
            <p:cNvSpPr/>
            <p:nvPr/>
          </p:nvSpPr>
          <p:spPr>
            <a:xfrm>
              <a:off x="4045067" y="2430897"/>
              <a:ext cx="305450" cy="23825"/>
            </a:xfrm>
            <a:custGeom>
              <a:avLst/>
              <a:gdLst/>
              <a:ahLst/>
              <a:cxnLst/>
              <a:rect l="l" t="t" r="r" b="b"/>
              <a:pathLst>
                <a:path w="8141" h="635" extrusionOk="0">
                  <a:moveTo>
                    <a:pt x="1" y="0"/>
                  </a:moveTo>
                  <a:lnTo>
                    <a:pt x="1" y="634"/>
                  </a:lnTo>
                  <a:lnTo>
                    <a:pt x="8140" y="634"/>
                  </a:lnTo>
                  <a:lnTo>
                    <a:pt x="81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78"/>
        <p:cNvGrpSpPr/>
        <p:nvPr/>
      </p:nvGrpSpPr>
      <p:grpSpPr>
        <a:xfrm>
          <a:off x="0" y="0"/>
          <a:ext cx="0" cy="0"/>
          <a:chOff x="0" y="0"/>
          <a:chExt cx="0" cy="0"/>
        </a:xfrm>
      </p:grpSpPr>
      <p:sp>
        <p:nvSpPr>
          <p:cNvPr id="2979" name="Google Shape;2979;p37"/>
          <p:cNvSpPr/>
          <p:nvPr/>
        </p:nvSpPr>
        <p:spPr>
          <a:xfrm>
            <a:off x="1283125" y="1487375"/>
            <a:ext cx="2712300" cy="2352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7"/>
          <p:cNvSpPr/>
          <p:nvPr/>
        </p:nvSpPr>
        <p:spPr>
          <a:xfrm>
            <a:off x="1085700" y="1728900"/>
            <a:ext cx="2712300" cy="2352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7"/>
          <p:cNvSpPr txBox="1">
            <a:spLocks noGrp="1"/>
          </p:cNvSpPr>
          <p:nvPr>
            <p:ph type="body" idx="1"/>
          </p:nvPr>
        </p:nvSpPr>
        <p:spPr>
          <a:xfrm>
            <a:off x="4592250" y="1444575"/>
            <a:ext cx="3697800" cy="275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IN" sz="1800" dirty="0">
                <a:solidFill>
                  <a:srgbClr val="222222"/>
                </a:solidFill>
                <a:effectLst/>
                <a:latin typeface="Calibri" panose="020F0502020204030204" pitchFamily="34" charset="0"/>
                <a:ea typeface="Times New Roman" panose="02020603050405020304" pitchFamily="18" charset="0"/>
              </a:rPr>
              <a:t>The  Blood  Bank  and Donation Management  System   is  a website that  stores,  processes, retrieves, and analyses data about blood bank administration. It also supervises blood inventory management  and  other  blood  bank-related  activities.  The  major  goal  of  the  blood  bank management system is to keep track of blood, donors, blood groups, blood banks, and stock information</a:t>
            </a:r>
            <a:r>
              <a:rPr lang="en-IN" sz="1800" dirty="0">
                <a:solidFill>
                  <a:srgbClr val="000000"/>
                </a:solidFill>
                <a:effectLst/>
                <a:latin typeface="Calibri" panose="020F0502020204030204" pitchFamily="34" charset="0"/>
                <a:ea typeface="Calibri" panose="020F0502020204030204" pitchFamily="34" charset="0"/>
              </a:rPr>
              <a:t>. </a:t>
            </a:r>
            <a:endParaRPr dirty="0"/>
          </a:p>
        </p:txBody>
      </p:sp>
      <p:sp>
        <p:nvSpPr>
          <p:cNvPr id="2982" name="Google Shape;2982;p37"/>
          <p:cNvSpPr txBox="1">
            <a:spLocks noGrp="1"/>
          </p:cNvSpPr>
          <p:nvPr>
            <p:ph type="title"/>
          </p:nvPr>
        </p:nvSpPr>
        <p:spPr>
          <a:xfrm>
            <a:off x="972900" y="347425"/>
            <a:ext cx="7198200" cy="5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a:t>
            </a:r>
            <a:endParaRPr dirty="0"/>
          </a:p>
        </p:txBody>
      </p:sp>
      <p:pic>
        <p:nvPicPr>
          <p:cNvPr id="2983" name="Google Shape;2983;p37"/>
          <p:cNvPicPr preferRelativeResize="0"/>
          <p:nvPr/>
        </p:nvPicPr>
        <p:blipFill rotWithShape="1">
          <a:blip r:embed="rId3">
            <a:alphaModFix/>
          </a:blip>
          <a:srcRect l="19938" t="6561" r="24086" b="19127"/>
          <a:stretch/>
        </p:blipFill>
        <p:spPr>
          <a:xfrm>
            <a:off x="1198250" y="1596975"/>
            <a:ext cx="2678669" cy="237399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78"/>
        <p:cNvGrpSpPr/>
        <p:nvPr/>
      </p:nvGrpSpPr>
      <p:grpSpPr>
        <a:xfrm>
          <a:off x="0" y="0"/>
          <a:ext cx="0" cy="0"/>
          <a:chOff x="0" y="0"/>
          <a:chExt cx="0" cy="0"/>
        </a:xfrm>
      </p:grpSpPr>
      <p:sp>
        <p:nvSpPr>
          <p:cNvPr id="2981" name="Google Shape;2981;p37"/>
          <p:cNvSpPr txBox="1">
            <a:spLocks noGrp="1"/>
          </p:cNvSpPr>
          <p:nvPr>
            <p:ph type="body" idx="1"/>
          </p:nvPr>
        </p:nvSpPr>
        <p:spPr>
          <a:xfrm>
            <a:off x="526951" y="1395564"/>
            <a:ext cx="4451411" cy="3249346"/>
          </a:xfrm>
          <a:prstGeom prst="rect">
            <a:avLst/>
          </a:prstGeom>
        </p:spPr>
        <p:txBody>
          <a:bodyPr spcFirstLastPara="1" wrap="square" lIns="91425" tIns="91425" rIns="91425" bIns="91425" anchor="t" anchorCtr="0">
            <a:noAutofit/>
          </a:bodyPr>
          <a:lstStyle/>
          <a:p>
            <a:r>
              <a:rPr lang="en-US" sz="1600" b="0" i="0" dirty="0">
                <a:solidFill>
                  <a:srgbClr val="222222"/>
                </a:solidFill>
                <a:effectLst/>
                <a:latin typeface="Open Sans" panose="020B0606030504020204" pitchFamily="34" charset="0"/>
              </a:rPr>
              <a:t>The </a:t>
            </a:r>
            <a:r>
              <a:rPr lang="en-US" sz="1600" b="1" i="0" dirty="0">
                <a:solidFill>
                  <a:srgbClr val="222222"/>
                </a:solidFill>
                <a:effectLst/>
                <a:latin typeface="Calibri" panose="020F0502020204030204" pitchFamily="34" charset="0"/>
                <a:ea typeface="Calibri" panose="020F0502020204030204" pitchFamily="34" charset="0"/>
                <a:cs typeface="Calibri" panose="020F0502020204030204" pitchFamily="34" charset="0"/>
              </a:rPr>
              <a:t>Blood Bank and Donation Management System Project </a:t>
            </a:r>
            <a:r>
              <a:rPr lang="en-US" sz="1600" b="0" i="0" dirty="0">
                <a:solidFill>
                  <a:srgbClr val="222222"/>
                </a:solidFill>
                <a:effectLst/>
                <a:latin typeface="Calibri" panose="020F0502020204030204" pitchFamily="34" charset="0"/>
                <a:ea typeface="Calibri" panose="020F0502020204030204" pitchFamily="34" charset="0"/>
                <a:cs typeface="Calibri" panose="020F0502020204030204" pitchFamily="34" charset="0"/>
              </a:rPr>
              <a:t> </a:t>
            </a:r>
            <a:r>
              <a:rPr lang="en-US" sz="1600" b="0" i="0" dirty="0">
                <a:solidFill>
                  <a:srgbClr val="222222"/>
                </a:solidFill>
                <a:effectLst/>
                <a:latin typeface="Open Sans" panose="020B0606030504020204" pitchFamily="34" charset="0"/>
              </a:rPr>
              <a:t>must answer or address the needs of every issue that happens in the blood bank. The issues could include difficulty in tracing their donors, managing blood bank accounts, and addressing the efficiency of doing transactions in Hospitals.</a:t>
            </a:r>
            <a:endParaRPr lang="en-US" sz="1800" b="0" i="0" u="none" strike="noStrike" baseline="0" dirty="0">
              <a:solidFill>
                <a:srgbClr val="000000"/>
              </a:solidFill>
              <a:latin typeface="Times New Roman" panose="02020603050405020304" pitchFamily="18" charset="0"/>
            </a:endParaRPr>
          </a:p>
        </p:txBody>
      </p:sp>
      <p:sp>
        <p:nvSpPr>
          <p:cNvPr id="2982" name="Google Shape;2982;p37"/>
          <p:cNvSpPr txBox="1">
            <a:spLocks noGrp="1"/>
          </p:cNvSpPr>
          <p:nvPr>
            <p:ph type="title"/>
          </p:nvPr>
        </p:nvSpPr>
        <p:spPr>
          <a:xfrm>
            <a:off x="972900" y="347425"/>
            <a:ext cx="7198200" cy="5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MOTIVATION</a:t>
            </a:r>
            <a:endParaRPr dirty="0"/>
          </a:p>
        </p:txBody>
      </p:sp>
      <p:sp>
        <p:nvSpPr>
          <p:cNvPr id="7" name="Google Shape;2979;p37">
            <a:extLst>
              <a:ext uri="{FF2B5EF4-FFF2-40B4-BE49-F238E27FC236}">
                <a16:creationId xmlns:a16="http://schemas.microsoft.com/office/drawing/2014/main" id="{9539BD96-1F41-42E3-ADB9-621F0526213E}"/>
              </a:ext>
            </a:extLst>
          </p:cNvPr>
          <p:cNvSpPr/>
          <p:nvPr/>
        </p:nvSpPr>
        <p:spPr>
          <a:xfrm>
            <a:off x="5294293" y="1487375"/>
            <a:ext cx="2712300" cy="2352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980;p37">
            <a:extLst>
              <a:ext uri="{FF2B5EF4-FFF2-40B4-BE49-F238E27FC236}">
                <a16:creationId xmlns:a16="http://schemas.microsoft.com/office/drawing/2014/main" id="{16FA0EC4-66EF-4F5B-86A7-819FE7514915}"/>
              </a:ext>
            </a:extLst>
          </p:cNvPr>
          <p:cNvSpPr/>
          <p:nvPr/>
        </p:nvSpPr>
        <p:spPr>
          <a:xfrm>
            <a:off x="5096868" y="1728900"/>
            <a:ext cx="2712300" cy="2352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Google Shape;2983;p37">
            <a:extLst>
              <a:ext uri="{FF2B5EF4-FFF2-40B4-BE49-F238E27FC236}">
                <a16:creationId xmlns:a16="http://schemas.microsoft.com/office/drawing/2014/main" id="{94F41BD2-A649-4FD6-A725-FE263106E861}"/>
              </a:ext>
            </a:extLst>
          </p:cNvPr>
          <p:cNvPicPr preferRelativeResize="0"/>
          <p:nvPr/>
        </p:nvPicPr>
        <p:blipFill rotWithShape="1">
          <a:blip r:embed="rId3">
            <a:alphaModFix/>
          </a:blip>
          <a:srcRect l="19938" t="6561" r="24086" b="19127"/>
          <a:stretch/>
        </p:blipFill>
        <p:spPr>
          <a:xfrm>
            <a:off x="5209418" y="1596975"/>
            <a:ext cx="2678669" cy="2373998"/>
          </a:xfrm>
          <a:prstGeom prst="rect">
            <a:avLst/>
          </a:prstGeom>
          <a:noFill/>
          <a:ln>
            <a:noFill/>
          </a:ln>
        </p:spPr>
      </p:pic>
    </p:spTree>
    <p:extLst>
      <p:ext uri="{BB962C8B-B14F-4D97-AF65-F5344CB8AC3E}">
        <p14:creationId xmlns:p14="http://schemas.microsoft.com/office/powerpoint/2010/main" val="7378777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78"/>
        <p:cNvGrpSpPr/>
        <p:nvPr/>
      </p:nvGrpSpPr>
      <p:grpSpPr>
        <a:xfrm>
          <a:off x="0" y="0"/>
          <a:ext cx="0" cy="0"/>
          <a:chOff x="0" y="0"/>
          <a:chExt cx="0" cy="0"/>
        </a:xfrm>
      </p:grpSpPr>
      <p:sp>
        <p:nvSpPr>
          <p:cNvPr id="2979" name="Google Shape;2979;p37"/>
          <p:cNvSpPr/>
          <p:nvPr/>
        </p:nvSpPr>
        <p:spPr>
          <a:xfrm>
            <a:off x="1283125" y="1487375"/>
            <a:ext cx="2712300" cy="2352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7"/>
          <p:cNvSpPr/>
          <p:nvPr/>
        </p:nvSpPr>
        <p:spPr>
          <a:xfrm>
            <a:off x="1085700" y="1728900"/>
            <a:ext cx="2712300" cy="2352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7"/>
          <p:cNvSpPr txBox="1">
            <a:spLocks noGrp="1"/>
          </p:cNvSpPr>
          <p:nvPr>
            <p:ph type="body" idx="1"/>
          </p:nvPr>
        </p:nvSpPr>
        <p:spPr>
          <a:xfrm>
            <a:off x="4592250" y="1444574"/>
            <a:ext cx="3710502" cy="3103041"/>
          </a:xfrm>
          <a:prstGeom prst="rect">
            <a:avLst/>
          </a:prstGeom>
        </p:spPr>
        <p:txBody>
          <a:bodyPr spcFirstLastPara="1" wrap="square" lIns="91425" tIns="91425" rIns="91425" bIns="91425" anchor="t" anchorCtr="0">
            <a:noAutofit/>
          </a:bodyPr>
          <a:lstStyle/>
          <a:p>
            <a:r>
              <a:rPr lang="en-IN" sz="1800" b="1" i="0" u="none" strike="noStrike" baseline="0" dirty="0">
                <a:solidFill>
                  <a:srgbClr val="000000"/>
                </a:solidFill>
                <a:latin typeface="Times New Roman" panose="02020603050405020304" pitchFamily="18" charset="0"/>
              </a:rPr>
              <a:t>Objective : </a:t>
            </a:r>
            <a:r>
              <a:rPr lang="en-US" b="0" i="0" dirty="0">
                <a:solidFill>
                  <a:srgbClr val="222222"/>
                </a:solidFill>
                <a:effectLst/>
                <a:latin typeface="Open Sans" panose="020B0606030504020204" pitchFamily="34" charset="0"/>
              </a:rPr>
              <a:t>The Blood Bank Management System (BBMS) is an application that stores, processes, retrieves, and analyzes data about blood bank administration. It also supervises blood inventory management and other blood bank-related activities.</a:t>
            </a:r>
          </a:p>
          <a:p>
            <a:r>
              <a:rPr lang="en-IN" sz="1800" b="1" i="0" u="none" strike="noStrike" baseline="0" dirty="0">
                <a:solidFill>
                  <a:srgbClr val="000000"/>
                </a:solidFill>
                <a:latin typeface="Times New Roman" panose="02020603050405020304" pitchFamily="18" charset="0"/>
              </a:rPr>
              <a:t>Scope : </a:t>
            </a:r>
            <a:r>
              <a:rPr lang="en-US" b="0" i="0" dirty="0">
                <a:solidFill>
                  <a:srgbClr val="222222"/>
                </a:solidFill>
                <a:effectLst/>
                <a:latin typeface="Open Sans" panose="020B0606030504020204" pitchFamily="34" charset="0"/>
              </a:rPr>
              <a:t>The major goal of the blood bank management system is to keep track of blood, donors, blood groups, blood banks, and stock information.</a:t>
            </a:r>
            <a:endParaRPr lang="en-IN" dirty="0">
              <a:solidFill>
                <a:srgbClr val="000000"/>
              </a:solidFill>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2982" name="Google Shape;2982;p37"/>
          <p:cNvSpPr txBox="1">
            <a:spLocks noGrp="1"/>
          </p:cNvSpPr>
          <p:nvPr>
            <p:ph type="title"/>
          </p:nvPr>
        </p:nvSpPr>
        <p:spPr>
          <a:xfrm>
            <a:off x="972900" y="347425"/>
            <a:ext cx="7198200" cy="5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PROJECT PLAN</a:t>
            </a:r>
            <a:endParaRPr dirty="0"/>
          </a:p>
        </p:txBody>
      </p:sp>
      <p:pic>
        <p:nvPicPr>
          <p:cNvPr id="2983" name="Google Shape;2983;p37"/>
          <p:cNvPicPr preferRelativeResize="0"/>
          <p:nvPr/>
        </p:nvPicPr>
        <p:blipFill rotWithShape="1">
          <a:blip r:embed="rId3">
            <a:alphaModFix/>
          </a:blip>
          <a:srcRect l="19938" t="6561" r="24086" b="19127"/>
          <a:stretch/>
        </p:blipFill>
        <p:spPr>
          <a:xfrm>
            <a:off x="1198250" y="1596975"/>
            <a:ext cx="2678669" cy="2373998"/>
          </a:xfrm>
          <a:prstGeom prst="rect">
            <a:avLst/>
          </a:prstGeom>
          <a:noFill/>
          <a:ln>
            <a:noFill/>
          </a:ln>
        </p:spPr>
      </p:pic>
    </p:spTree>
    <p:extLst>
      <p:ext uri="{BB962C8B-B14F-4D97-AF65-F5344CB8AC3E}">
        <p14:creationId xmlns:p14="http://schemas.microsoft.com/office/powerpoint/2010/main" val="3268758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87"/>
        <p:cNvGrpSpPr/>
        <p:nvPr/>
      </p:nvGrpSpPr>
      <p:grpSpPr>
        <a:xfrm>
          <a:off x="0" y="0"/>
          <a:ext cx="0" cy="0"/>
          <a:chOff x="0" y="0"/>
          <a:chExt cx="0" cy="0"/>
        </a:xfrm>
      </p:grpSpPr>
      <p:sp>
        <p:nvSpPr>
          <p:cNvPr id="2988" name="Google Shape;2988;p38"/>
          <p:cNvSpPr/>
          <p:nvPr/>
        </p:nvSpPr>
        <p:spPr>
          <a:xfrm>
            <a:off x="5044794" y="2064638"/>
            <a:ext cx="1297358" cy="405300"/>
          </a:xfrm>
          <a:prstGeom prst="rect">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dirty="0">
                <a:solidFill>
                  <a:schemeClr val="dk1"/>
                </a:solidFill>
                <a:latin typeface="Montserrat"/>
                <a:ea typeface="Montserrat"/>
                <a:cs typeface="Montserrat"/>
                <a:sym typeface="Montserrat"/>
              </a:rPr>
              <a:t>Stage 2</a:t>
            </a:r>
            <a:endParaRPr dirty="0">
              <a:latin typeface="Montserrat"/>
              <a:ea typeface="Montserrat"/>
              <a:cs typeface="Montserrat"/>
              <a:sym typeface="Montserrat"/>
            </a:endParaRPr>
          </a:p>
        </p:txBody>
      </p:sp>
      <p:sp>
        <p:nvSpPr>
          <p:cNvPr id="2989" name="Google Shape;2989;p38"/>
          <p:cNvSpPr/>
          <p:nvPr/>
        </p:nvSpPr>
        <p:spPr>
          <a:xfrm>
            <a:off x="5044794" y="3334425"/>
            <a:ext cx="1240058" cy="405300"/>
          </a:xfrm>
          <a:prstGeom prst="rect">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dirty="0">
                <a:solidFill>
                  <a:schemeClr val="dk1"/>
                </a:solidFill>
                <a:latin typeface="Montserrat"/>
                <a:ea typeface="Montserrat"/>
                <a:cs typeface="Montserrat"/>
                <a:sym typeface="Montserrat"/>
              </a:rPr>
              <a:t>Stage 4</a:t>
            </a:r>
            <a:endParaRPr dirty="0">
              <a:latin typeface="Montserrat"/>
              <a:ea typeface="Montserrat"/>
              <a:cs typeface="Montserrat"/>
              <a:sym typeface="Montserrat"/>
            </a:endParaRPr>
          </a:p>
        </p:txBody>
      </p:sp>
      <p:sp>
        <p:nvSpPr>
          <p:cNvPr id="2990" name="Google Shape;2990;p38"/>
          <p:cNvSpPr/>
          <p:nvPr/>
        </p:nvSpPr>
        <p:spPr>
          <a:xfrm>
            <a:off x="2867098" y="1431675"/>
            <a:ext cx="1232108" cy="405300"/>
          </a:xfrm>
          <a:prstGeom prst="rect">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solidFill>
                  <a:schemeClr val="dk1"/>
                </a:solidFill>
                <a:latin typeface="Montserrat"/>
                <a:ea typeface="Montserrat"/>
                <a:cs typeface="Montserrat"/>
                <a:sym typeface="Montserrat"/>
              </a:rPr>
              <a:t>Stage 1</a:t>
            </a:r>
            <a:endParaRPr dirty="0">
              <a:latin typeface="Montserrat"/>
              <a:ea typeface="Montserrat"/>
              <a:cs typeface="Montserrat"/>
              <a:sym typeface="Montserrat"/>
            </a:endParaRPr>
          </a:p>
        </p:txBody>
      </p:sp>
      <p:sp>
        <p:nvSpPr>
          <p:cNvPr id="2991" name="Google Shape;2991;p38"/>
          <p:cNvSpPr/>
          <p:nvPr/>
        </p:nvSpPr>
        <p:spPr>
          <a:xfrm>
            <a:off x="2864925" y="2701463"/>
            <a:ext cx="1234281" cy="405300"/>
          </a:xfrm>
          <a:prstGeom prst="rect">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solidFill>
                  <a:schemeClr val="dk1"/>
                </a:solidFill>
                <a:latin typeface="Montserrat"/>
                <a:ea typeface="Montserrat"/>
                <a:cs typeface="Montserrat"/>
                <a:sym typeface="Montserrat"/>
              </a:rPr>
              <a:t>Stage 3</a:t>
            </a:r>
            <a:endParaRPr dirty="0">
              <a:latin typeface="Montserrat"/>
              <a:ea typeface="Montserrat"/>
              <a:cs typeface="Montserrat"/>
              <a:sym typeface="Montserrat"/>
            </a:endParaRPr>
          </a:p>
        </p:txBody>
      </p:sp>
      <p:sp>
        <p:nvSpPr>
          <p:cNvPr id="2992" name="Google Shape;2992;p38"/>
          <p:cNvSpPr/>
          <p:nvPr/>
        </p:nvSpPr>
        <p:spPr>
          <a:xfrm>
            <a:off x="2864925" y="3967388"/>
            <a:ext cx="1234281" cy="405300"/>
          </a:xfrm>
          <a:prstGeom prst="rect">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solidFill>
                  <a:schemeClr val="dk1"/>
                </a:solidFill>
                <a:latin typeface="Montserrat"/>
                <a:ea typeface="Montserrat"/>
                <a:cs typeface="Montserrat"/>
                <a:sym typeface="Montserrat"/>
              </a:rPr>
              <a:t>Stage 5</a:t>
            </a:r>
            <a:endParaRPr dirty="0">
              <a:latin typeface="Montserrat"/>
              <a:ea typeface="Montserrat"/>
              <a:cs typeface="Montserrat"/>
              <a:sym typeface="Montserrat"/>
            </a:endParaRPr>
          </a:p>
        </p:txBody>
      </p:sp>
      <p:sp>
        <p:nvSpPr>
          <p:cNvPr id="2993" name="Google Shape;2993;p38"/>
          <p:cNvSpPr txBox="1">
            <a:spLocks noGrp="1"/>
          </p:cNvSpPr>
          <p:nvPr>
            <p:ph type="title"/>
          </p:nvPr>
        </p:nvSpPr>
        <p:spPr>
          <a:xfrm>
            <a:off x="1014342" y="273993"/>
            <a:ext cx="7198200" cy="5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SOFTWARE DEVELOPMENT LIFE CYCLE</a:t>
            </a:r>
            <a:endParaRPr dirty="0"/>
          </a:p>
        </p:txBody>
      </p:sp>
      <p:sp>
        <p:nvSpPr>
          <p:cNvPr id="2994" name="Google Shape;2994;p38"/>
          <p:cNvSpPr/>
          <p:nvPr/>
        </p:nvSpPr>
        <p:spPr>
          <a:xfrm>
            <a:off x="4525225" y="1315675"/>
            <a:ext cx="95875" cy="3124048"/>
          </a:xfrm>
          <a:custGeom>
            <a:avLst/>
            <a:gdLst/>
            <a:ahLst/>
            <a:cxnLst/>
            <a:rect l="l" t="t" r="r" b="b"/>
            <a:pathLst>
              <a:path w="3835" h="137351" extrusionOk="0">
                <a:moveTo>
                  <a:pt x="1918" y="0"/>
                </a:moveTo>
                <a:cubicBezTo>
                  <a:pt x="858" y="0"/>
                  <a:pt x="1" y="857"/>
                  <a:pt x="1" y="1917"/>
                </a:cubicBezTo>
                <a:lnTo>
                  <a:pt x="1" y="137350"/>
                </a:lnTo>
                <a:lnTo>
                  <a:pt x="3835" y="137350"/>
                </a:lnTo>
                <a:lnTo>
                  <a:pt x="3835" y="1917"/>
                </a:lnTo>
                <a:cubicBezTo>
                  <a:pt x="3835" y="857"/>
                  <a:pt x="2977" y="0"/>
                  <a:pt x="19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38"/>
          <p:cNvSpPr/>
          <p:nvPr/>
        </p:nvSpPr>
        <p:spPr>
          <a:xfrm>
            <a:off x="4582531" y="3268725"/>
            <a:ext cx="560225" cy="538800"/>
          </a:xfrm>
          <a:custGeom>
            <a:avLst/>
            <a:gdLst/>
            <a:ahLst/>
            <a:cxnLst/>
            <a:rect l="l" t="t" r="r" b="b"/>
            <a:pathLst>
              <a:path w="22409" h="21552" extrusionOk="0">
                <a:moveTo>
                  <a:pt x="1" y="1"/>
                </a:moveTo>
                <a:lnTo>
                  <a:pt x="1" y="21551"/>
                </a:lnTo>
                <a:lnTo>
                  <a:pt x="22408" y="21551"/>
                </a:lnTo>
                <a:lnTo>
                  <a:pt x="22408" y="1"/>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500"/>
          </a:p>
        </p:txBody>
      </p:sp>
      <p:sp>
        <p:nvSpPr>
          <p:cNvPr id="2996" name="Google Shape;2996;p38"/>
          <p:cNvSpPr txBox="1"/>
          <p:nvPr/>
        </p:nvSpPr>
        <p:spPr>
          <a:xfrm>
            <a:off x="6284852" y="3268725"/>
            <a:ext cx="20466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Montserrat"/>
                <a:ea typeface="Montserrat"/>
                <a:cs typeface="Montserrat"/>
                <a:sym typeface="Montserrat"/>
              </a:rPr>
              <a:t>IMPLEMENTATION</a:t>
            </a:r>
            <a:endParaRPr dirty="0">
              <a:latin typeface="Montserrat"/>
              <a:ea typeface="Montserrat"/>
              <a:cs typeface="Montserrat"/>
              <a:sym typeface="Montserrat"/>
            </a:endParaRPr>
          </a:p>
        </p:txBody>
      </p:sp>
      <p:sp>
        <p:nvSpPr>
          <p:cNvPr id="2997" name="Google Shape;2997;p38"/>
          <p:cNvSpPr/>
          <p:nvPr/>
        </p:nvSpPr>
        <p:spPr>
          <a:xfrm>
            <a:off x="4582531" y="2001006"/>
            <a:ext cx="560225" cy="538475"/>
          </a:xfrm>
          <a:custGeom>
            <a:avLst/>
            <a:gdLst/>
            <a:ahLst/>
            <a:cxnLst/>
            <a:rect l="l" t="t" r="r" b="b"/>
            <a:pathLst>
              <a:path w="22409" h="21539" extrusionOk="0">
                <a:moveTo>
                  <a:pt x="1" y="0"/>
                </a:moveTo>
                <a:lnTo>
                  <a:pt x="1" y="21539"/>
                </a:lnTo>
                <a:lnTo>
                  <a:pt x="22408" y="21539"/>
                </a:lnTo>
                <a:lnTo>
                  <a:pt x="22408" y="0"/>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500"/>
          </a:p>
        </p:txBody>
      </p:sp>
      <p:sp>
        <p:nvSpPr>
          <p:cNvPr id="2998" name="Google Shape;2998;p38"/>
          <p:cNvSpPr txBox="1"/>
          <p:nvPr/>
        </p:nvSpPr>
        <p:spPr>
          <a:xfrm>
            <a:off x="6397529" y="2004581"/>
            <a:ext cx="2046600" cy="53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Montserrat"/>
                <a:ea typeface="Montserrat"/>
                <a:cs typeface="Montserrat"/>
                <a:sym typeface="Montserrat"/>
              </a:rPr>
              <a:t>SOFTWARE DESIGN</a:t>
            </a:r>
            <a:endParaRPr dirty="0">
              <a:latin typeface="Montserrat"/>
              <a:ea typeface="Montserrat"/>
              <a:cs typeface="Montserrat"/>
              <a:sym typeface="Montserrat"/>
            </a:endParaRPr>
          </a:p>
        </p:txBody>
      </p:sp>
      <p:sp>
        <p:nvSpPr>
          <p:cNvPr id="2999" name="Google Shape;2999;p38"/>
          <p:cNvSpPr/>
          <p:nvPr/>
        </p:nvSpPr>
        <p:spPr>
          <a:xfrm>
            <a:off x="3997981" y="3900975"/>
            <a:ext cx="560200" cy="538775"/>
          </a:xfrm>
          <a:custGeom>
            <a:avLst/>
            <a:gdLst/>
            <a:ahLst/>
            <a:cxnLst/>
            <a:rect l="l" t="t" r="r" b="b"/>
            <a:pathLst>
              <a:path w="22408" h="21551" extrusionOk="0">
                <a:moveTo>
                  <a:pt x="0" y="0"/>
                </a:moveTo>
                <a:lnTo>
                  <a:pt x="0" y="21551"/>
                </a:lnTo>
                <a:lnTo>
                  <a:pt x="22408" y="21551"/>
                </a:lnTo>
                <a:lnTo>
                  <a:pt x="22408" y="0"/>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500"/>
          </a:p>
        </p:txBody>
      </p:sp>
      <p:sp>
        <p:nvSpPr>
          <p:cNvPr id="3000" name="Google Shape;3000;p38"/>
          <p:cNvSpPr txBox="1"/>
          <p:nvPr/>
        </p:nvSpPr>
        <p:spPr>
          <a:xfrm>
            <a:off x="397570" y="3914533"/>
            <a:ext cx="2614073"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Montserrat"/>
                <a:ea typeface="Montserrat"/>
                <a:cs typeface="Montserrat"/>
                <a:sym typeface="Montserrat"/>
              </a:rPr>
              <a:t>PROJECT DEPLOYMENT</a:t>
            </a:r>
            <a:endParaRPr dirty="0">
              <a:latin typeface="Montserrat"/>
              <a:ea typeface="Montserrat"/>
              <a:cs typeface="Montserrat"/>
              <a:sym typeface="Montserrat"/>
            </a:endParaRPr>
          </a:p>
        </p:txBody>
      </p:sp>
      <p:sp>
        <p:nvSpPr>
          <p:cNvPr id="3001" name="Google Shape;3001;p38"/>
          <p:cNvSpPr/>
          <p:nvPr/>
        </p:nvSpPr>
        <p:spPr>
          <a:xfrm>
            <a:off x="3997981" y="2632938"/>
            <a:ext cx="560200" cy="538475"/>
          </a:xfrm>
          <a:custGeom>
            <a:avLst/>
            <a:gdLst/>
            <a:ahLst/>
            <a:cxnLst/>
            <a:rect l="l" t="t" r="r" b="b"/>
            <a:pathLst>
              <a:path w="22408" h="21539" extrusionOk="0">
                <a:moveTo>
                  <a:pt x="0" y="1"/>
                </a:moveTo>
                <a:lnTo>
                  <a:pt x="0" y="21539"/>
                </a:lnTo>
                <a:lnTo>
                  <a:pt x="22408" y="21539"/>
                </a:lnTo>
                <a:lnTo>
                  <a:pt x="22408" y="1"/>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500"/>
          </a:p>
        </p:txBody>
      </p:sp>
      <p:sp>
        <p:nvSpPr>
          <p:cNvPr id="3002" name="Google Shape;3002;p38"/>
          <p:cNvSpPr txBox="1"/>
          <p:nvPr/>
        </p:nvSpPr>
        <p:spPr>
          <a:xfrm>
            <a:off x="1002586" y="2636513"/>
            <a:ext cx="2046600"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Montserrat"/>
                <a:ea typeface="Montserrat"/>
                <a:cs typeface="Montserrat"/>
                <a:sym typeface="Montserrat"/>
              </a:rPr>
              <a:t>SYSTEM TESTING</a:t>
            </a:r>
            <a:endParaRPr dirty="0">
              <a:latin typeface="Montserrat"/>
              <a:ea typeface="Montserrat"/>
              <a:cs typeface="Montserrat"/>
              <a:sym typeface="Montserrat"/>
            </a:endParaRPr>
          </a:p>
        </p:txBody>
      </p:sp>
      <p:sp>
        <p:nvSpPr>
          <p:cNvPr id="3003" name="Google Shape;3003;p38"/>
          <p:cNvSpPr/>
          <p:nvPr/>
        </p:nvSpPr>
        <p:spPr>
          <a:xfrm>
            <a:off x="3997981" y="1364925"/>
            <a:ext cx="560200" cy="538775"/>
          </a:xfrm>
          <a:custGeom>
            <a:avLst/>
            <a:gdLst/>
            <a:ahLst/>
            <a:cxnLst/>
            <a:rect l="l" t="t" r="r" b="b"/>
            <a:pathLst>
              <a:path w="22408" h="21551" extrusionOk="0">
                <a:moveTo>
                  <a:pt x="0" y="0"/>
                </a:moveTo>
                <a:lnTo>
                  <a:pt x="0" y="21550"/>
                </a:lnTo>
                <a:lnTo>
                  <a:pt x="22408" y="21550"/>
                </a:lnTo>
                <a:lnTo>
                  <a:pt x="22408" y="0"/>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300">
              <a:solidFill>
                <a:srgbClr val="FFFFFF"/>
              </a:solidFill>
              <a:latin typeface="Roboto"/>
              <a:ea typeface="Roboto"/>
              <a:cs typeface="Roboto"/>
              <a:sym typeface="Roboto"/>
            </a:endParaRPr>
          </a:p>
        </p:txBody>
      </p:sp>
      <p:sp>
        <p:nvSpPr>
          <p:cNvPr id="3004" name="Google Shape;3004;p38"/>
          <p:cNvSpPr txBox="1"/>
          <p:nvPr/>
        </p:nvSpPr>
        <p:spPr>
          <a:xfrm>
            <a:off x="246444" y="1368800"/>
            <a:ext cx="2614073" cy="53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dirty="0">
                <a:latin typeface="Montserrat"/>
                <a:ea typeface="Montserrat"/>
                <a:cs typeface="Montserrat"/>
                <a:sym typeface="Montserrat"/>
              </a:rPr>
              <a:t>REQUIREMENT ANALYSIS</a:t>
            </a:r>
            <a:endParaRPr dirty="0">
              <a:latin typeface="Montserrat"/>
              <a:ea typeface="Montserrat"/>
              <a:cs typeface="Montserrat"/>
              <a:sym typeface="Montserrat"/>
            </a:endParaRPr>
          </a:p>
        </p:txBody>
      </p:sp>
      <p:sp>
        <p:nvSpPr>
          <p:cNvPr id="3005" name="Google Shape;3005;p38"/>
          <p:cNvSpPr/>
          <p:nvPr/>
        </p:nvSpPr>
        <p:spPr>
          <a:xfrm>
            <a:off x="4060906" y="3830125"/>
            <a:ext cx="560200" cy="538775"/>
          </a:xfrm>
          <a:custGeom>
            <a:avLst/>
            <a:gdLst/>
            <a:ahLst/>
            <a:cxnLst/>
            <a:rect l="l" t="t" r="r" b="b"/>
            <a:pathLst>
              <a:path w="22408" h="21551" extrusionOk="0">
                <a:moveTo>
                  <a:pt x="0" y="0"/>
                </a:moveTo>
                <a:lnTo>
                  <a:pt x="0" y="21551"/>
                </a:lnTo>
                <a:lnTo>
                  <a:pt x="22408" y="21551"/>
                </a:lnTo>
                <a:lnTo>
                  <a:pt x="22408" y="0"/>
                </a:lnTo>
                <a:close/>
              </a:path>
            </a:pathLst>
          </a:cu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500"/>
          </a:p>
        </p:txBody>
      </p:sp>
      <p:sp>
        <p:nvSpPr>
          <p:cNvPr id="3006" name="Google Shape;3006;p38"/>
          <p:cNvSpPr/>
          <p:nvPr/>
        </p:nvSpPr>
        <p:spPr>
          <a:xfrm>
            <a:off x="4060906" y="2562088"/>
            <a:ext cx="560200" cy="538475"/>
          </a:xfrm>
          <a:custGeom>
            <a:avLst/>
            <a:gdLst/>
            <a:ahLst/>
            <a:cxnLst/>
            <a:rect l="l" t="t" r="r" b="b"/>
            <a:pathLst>
              <a:path w="22408" h="21539" extrusionOk="0">
                <a:moveTo>
                  <a:pt x="0" y="1"/>
                </a:moveTo>
                <a:lnTo>
                  <a:pt x="0" y="21539"/>
                </a:lnTo>
                <a:lnTo>
                  <a:pt x="22408" y="21539"/>
                </a:lnTo>
                <a:lnTo>
                  <a:pt x="22408" y="1"/>
                </a:ln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500"/>
          </a:p>
        </p:txBody>
      </p:sp>
      <p:sp>
        <p:nvSpPr>
          <p:cNvPr id="3007" name="Google Shape;3007;p38"/>
          <p:cNvSpPr/>
          <p:nvPr/>
        </p:nvSpPr>
        <p:spPr>
          <a:xfrm>
            <a:off x="4060906" y="1294075"/>
            <a:ext cx="560200" cy="538775"/>
          </a:xfrm>
          <a:custGeom>
            <a:avLst/>
            <a:gdLst/>
            <a:ahLst/>
            <a:cxnLst/>
            <a:rect l="l" t="t" r="r" b="b"/>
            <a:pathLst>
              <a:path w="22408" h="21551" extrusionOk="0">
                <a:moveTo>
                  <a:pt x="0" y="0"/>
                </a:moveTo>
                <a:lnTo>
                  <a:pt x="0" y="21550"/>
                </a:lnTo>
                <a:lnTo>
                  <a:pt x="22408" y="21550"/>
                </a:lnTo>
                <a:lnTo>
                  <a:pt x="22408" y="0"/>
                </a:lnTo>
                <a:close/>
              </a:path>
            </a:pathLst>
          </a:cu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300">
              <a:solidFill>
                <a:srgbClr val="FFFFFF"/>
              </a:solidFill>
              <a:latin typeface="Roboto"/>
              <a:ea typeface="Roboto"/>
              <a:cs typeface="Roboto"/>
              <a:sym typeface="Roboto"/>
            </a:endParaRPr>
          </a:p>
        </p:txBody>
      </p:sp>
      <p:sp>
        <p:nvSpPr>
          <p:cNvPr id="3008" name="Google Shape;3008;p38"/>
          <p:cNvSpPr/>
          <p:nvPr/>
        </p:nvSpPr>
        <p:spPr>
          <a:xfrm>
            <a:off x="4525231" y="3197869"/>
            <a:ext cx="560225" cy="538800"/>
          </a:xfrm>
          <a:custGeom>
            <a:avLst/>
            <a:gdLst/>
            <a:ahLst/>
            <a:cxnLst/>
            <a:rect l="l" t="t" r="r" b="b"/>
            <a:pathLst>
              <a:path w="22409" h="21552" extrusionOk="0">
                <a:moveTo>
                  <a:pt x="1" y="1"/>
                </a:moveTo>
                <a:lnTo>
                  <a:pt x="1" y="21551"/>
                </a:lnTo>
                <a:lnTo>
                  <a:pt x="22408" y="21551"/>
                </a:lnTo>
                <a:lnTo>
                  <a:pt x="22408" y="1"/>
                </a:lnTo>
                <a:close/>
              </a:path>
            </a:pathLst>
          </a:cu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500"/>
          </a:p>
        </p:txBody>
      </p:sp>
      <p:sp>
        <p:nvSpPr>
          <p:cNvPr id="3009" name="Google Shape;3009;p38"/>
          <p:cNvSpPr/>
          <p:nvPr/>
        </p:nvSpPr>
        <p:spPr>
          <a:xfrm>
            <a:off x="4525231" y="1930156"/>
            <a:ext cx="560225" cy="538475"/>
          </a:xfrm>
          <a:custGeom>
            <a:avLst/>
            <a:gdLst/>
            <a:ahLst/>
            <a:cxnLst/>
            <a:rect l="l" t="t" r="r" b="b"/>
            <a:pathLst>
              <a:path w="22409" h="21539" extrusionOk="0">
                <a:moveTo>
                  <a:pt x="1" y="0"/>
                </a:moveTo>
                <a:lnTo>
                  <a:pt x="1" y="21539"/>
                </a:lnTo>
                <a:lnTo>
                  <a:pt x="22408" y="21539"/>
                </a:lnTo>
                <a:lnTo>
                  <a:pt x="22408" y="0"/>
                </a:lnTo>
                <a:close/>
              </a:path>
            </a:pathLst>
          </a:cu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endParaRPr sz="1500"/>
          </a:p>
        </p:txBody>
      </p:sp>
      <p:grpSp>
        <p:nvGrpSpPr>
          <p:cNvPr id="3010" name="Google Shape;3010;p38"/>
          <p:cNvGrpSpPr/>
          <p:nvPr/>
        </p:nvGrpSpPr>
        <p:grpSpPr>
          <a:xfrm>
            <a:off x="4155105" y="3914533"/>
            <a:ext cx="371814" cy="369974"/>
            <a:chOff x="-41893475" y="3584850"/>
            <a:chExt cx="318225" cy="316650"/>
          </a:xfrm>
        </p:grpSpPr>
        <p:sp>
          <p:nvSpPr>
            <p:cNvPr id="3011" name="Google Shape;3011;p38"/>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38"/>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38"/>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8"/>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5" name="Google Shape;3015;p38"/>
          <p:cNvSpPr/>
          <p:nvPr/>
        </p:nvSpPr>
        <p:spPr>
          <a:xfrm>
            <a:off x="4613442" y="3280224"/>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6" name="Google Shape;3016;p38"/>
          <p:cNvGrpSpPr/>
          <p:nvPr/>
        </p:nvGrpSpPr>
        <p:grpSpPr>
          <a:xfrm>
            <a:off x="4621283" y="2011563"/>
            <a:ext cx="368134" cy="371814"/>
            <a:chOff x="-37804925" y="3953450"/>
            <a:chExt cx="315075" cy="318225"/>
          </a:xfrm>
        </p:grpSpPr>
        <p:sp>
          <p:nvSpPr>
            <p:cNvPr id="3017" name="Google Shape;3017;p38"/>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38"/>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38"/>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0" name="Google Shape;3020;p38"/>
          <p:cNvGrpSpPr/>
          <p:nvPr/>
        </p:nvGrpSpPr>
        <p:grpSpPr>
          <a:xfrm>
            <a:off x="4153280" y="1394000"/>
            <a:ext cx="375465" cy="371814"/>
            <a:chOff x="-37385100" y="3949908"/>
            <a:chExt cx="321350" cy="318225"/>
          </a:xfrm>
        </p:grpSpPr>
        <p:sp>
          <p:nvSpPr>
            <p:cNvPr id="3021" name="Google Shape;3021;p38"/>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8"/>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3" name="Google Shape;3023;p38"/>
          <p:cNvGrpSpPr/>
          <p:nvPr/>
        </p:nvGrpSpPr>
        <p:grpSpPr>
          <a:xfrm>
            <a:off x="4162256" y="2662595"/>
            <a:ext cx="299929" cy="337792"/>
            <a:chOff x="924450" y="2028975"/>
            <a:chExt cx="425975" cy="479750"/>
          </a:xfrm>
        </p:grpSpPr>
        <p:sp>
          <p:nvSpPr>
            <p:cNvPr id="3024" name="Google Shape;3024;p38"/>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25" name="Google Shape;3025;p38"/>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26" name="Google Shape;3026;p38"/>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65"/>
        <p:cNvGrpSpPr/>
        <p:nvPr/>
      </p:nvGrpSpPr>
      <p:grpSpPr>
        <a:xfrm>
          <a:off x="0" y="0"/>
          <a:ext cx="0" cy="0"/>
          <a:chOff x="0" y="0"/>
          <a:chExt cx="0" cy="0"/>
        </a:xfrm>
      </p:grpSpPr>
      <p:sp>
        <p:nvSpPr>
          <p:cNvPr id="2767" name="Google Shape;2767;p34"/>
          <p:cNvSpPr/>
          <p:nvPr/>
        </p:nvSpPr>
        <p:spPr>
          <a:xfrm>
            <a:off x="4444764" y="1511588"/>
            <a:ext cx="1452398" cy="12901"/>
          </a:xfrm>
          <a:custGeom>
            <a:avLst/>
            <a:gdLst/>
            <a:ahLst/>
            <a:cxnLst/>
            <a:rect l="l" t="t" r="r" b="b"/>
            <a:pathLst>
              <a:path w="45734" h="3537" extrusionOk="0">
                <a:moveTo>
                  <a:pt x="1" y="1"/>
                </a:moveTo>
                <a:lnTo>
                  <a:pt x="1" y="3537"/>
                </a:lnTo>
                <a:lnTo>
                  <a:pt x="45733" y="3537"/>
                </a:lnTo>
                <a:lnTo>
                  <a:pt x="45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4"/>
          <p:cNvSpPr/>
          <p:nvPr/>
        </p:nvSpPr>
        <p:spPr>
          <a:xfrm>
            <a:off x="3340203" y="1630216"/>
            <a:ext cx="467597" cy="17649"/>
          </a:xfrm>
          <a:custGeom>
            <a:avLst/>
            <a:gdLst/>
            <a:ahLst/>
            <a:cxnLst/>
            <a:rect l="l" t="t" r="r" b="b"/>
            <a:pathLst>
              <a:path w="20649" h="2570" extrusionOk="0">
                <a:moveTo>
                  <a:pt x="0" y="1"/>
                </a:moveTo>
                <a:lnTo>
                  <a:pt x="0" y="2569"/>
                </a:lnTo>
                <a:lnTo>
                  <a:pt x="20648" y="2569"/>
                </a:lnTo>
                <a:lnTo>
                  <a:pt x="206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4"/>
          <p:cNvSpPr/>
          <p:nvPr/>
        </p:nvSpPr>
        <p:spPr>
          <a:xfrm>
            <a:off x="3844275" y="1841664"/>
            <a:ext cx="283981" cy="42675"/>
          </a:xfrm>
          <a:custGeom>
            <a:avLst/>
            <a:gdLst/>
            <a:ahLst/>
            <a:cxnLst/>
            <a:rect l="l" t="t" r="r" b="b"/>
            <a:pathLst>
              <a:path w="16446" h="2036" extrusionOk="0">
                <a:moveTo>
                  <a:pt x="0" y="0"/>
                </a:moveTo>
                <a:lnTo>
                  <a:pt x="0" y="2035"/>
                </a:lnTo>
                <a:lnTo>
                  <a:pt x="16445" y="2035"/>
                </a:lnTo>
                <a:lnTo>
                  <a:pt x="16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4"/>
          <p:cNvSpPr/>
          <p:nvPr/>
        </p:nvSpPr>
        <p:spPr>
          <a:xfrm>
            <a:off x="3428955" y="2646838"/>
            <a:ext cx="852598" cy="26599"/>
          </a:xfrm>
          <a:custGeom>
            <a:avLst/>
            <a:gdLst/>
            <a:ahLst/>
            <a:cxnLst/>
            <a:rect l="l" t="t" r="r" b="b"/>
            <a:pathLst>
              <a:path w="144938" h="568" extrusionOk="0">
                <a:moveTo>
                  <a:pt x="0" y="0"/>
                </a:moveTo>
                <a:lnTo>
                  <a:pt x="0" y="568"/>
                </a:lnTo>
                <a:lnTo>
                  <a:pt x="144937" y="568"/>
                </a:lnTo>
                <a:lnTo>
                  <a:pt x="1449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4"/>
          <p:cNvSpPr/>
          <p:nvPr/>
        </p:nvSpPr>
        <p:spPr>
          <a:xfrm rot="10800000" flipH="1">
            <a:off x="3457725" y="2241424"/>
            <a:ext cx="694065" cy="21852"/>
          </a:xfrm>
          <a:custGeom>
            <a:avLst/>
            <a:gdLst/>
            <a:ahLst/>
            <a:cxnLst/>
            <a:rect l="l" t="t" r="r" b="b"/>
            <a:pathLst>
              <a:path w="20649" h="2603" extrusionOk="0">
                <a:moveTo>
                  <a:pt x="0" y="0"/>
                </a:moveTo>
                <a:lnTo>
                  <a:pt x="0" y="2602"/>
                </a:lnTo>
                <a:lnTo>
                  <a:pt x="20648" y="2602"/>
                </a:lnTo>
                <a:lnTo>
                  <a:pt x="206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4"/>
          <p:cNvSpPr/>
          <p:nvPr/>
        </p:nvSpPr>
        <p:spPr>
          <a:xfrm>
            <a:off x="4890036" y="2154369"/>
            <a:ext cx="1171728" cy="26599"/>
          </a:xfrm>
          <a:custGeom>
            <a:avLst/>
            <a:gdLst/>
            <a:ahLst/>
            <a:cxnLst/>
            <a:rect l="l" t="t" r="r" b="b"/>
            <a:pathLst>
              <a:path w="144971" h="568" extrusionOk="0">
                <a:moveTo>
                  <a:pt x="1" y="1"/>
                </a:moveTo>
                <a:lnTo>
                  <a:pt x="1" y="568"/>
                </a:lnTo>
                <a:lnTo>
                  <a:pt x="144971" y="568"/>
                </a:lnTo>
                <a:lnTo>
                  <a:pt x="1449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4"/>
          <p:cNvSpPr/>
          <p:nvPr/>
        </p:nvSpPr>
        <p:spPr>
          <a:xfrm>
            <a:off x="4137003" y="2487192"/>
            <a:ext cx="410070" cy="19242"/>
          </a:xfrm>
          <a:custGeom>
            <a:avLst/>
            <a:gdLst/>
            <a:ahLst/>
            <a:cxnLst/>
            <a:rect l="l" t="t" r="r" b="b"/>
            <a:pathLst>
              <a:path w="22684" h="702" extrusionOk="0">
                <a:moveTo>
                  <a:pt x="1" y="1"/>
                </a:moveTo>
                <a:lnTo>
                  <a:pt x="1" y="701"/>
                </a:lnTo>
                <a:lnTo>
                  <a:pt x="22684" y="701"/>
                </a:lnTo>
                <a:lnTo>
                  <a:pt x="226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4"/>
          <p:cNvSpPr/>
          <p:nvPr/>
        </p:nvSpPr>
        <p:spPr>
          <a:xfrm>
            <a:off x="3843944" y="2529645"/>
            <a:ext cx="126223" cy="35688"/>
          </a:xfrm>
          <a:custGeom>
            <a:avLst/>
            <a:gdLst/>
            <a:ahLst/>
            <a:cxnLst/>
            <a:rect l="l" t="t" r="r" b="b"/>
            <a:pathLst>
              <a:path w="4605" h="1302" extrusionOk="0">
                <a:moveTo>
                  <a:pt x="1" y="0"/>
                </a:moveTo>
                <a:lnTo>
                  <a:pt x="1" y="1301"/>
                </a:lnTo>
                <a:lnTo>
                  <a:pt x="4604" y="1301"/>
                </a:lnTo>
                <a:lnTo>
                  <a:pt x="46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4"/>
          <p:cNvSpPr/>
          <p:nvPr/>
        </p:nvSpPr>
        <p:spPr>
          <a:xfrm>
            <a:off x="4424161" y="2109655"/>
            <a:ext cx="253296" cy="40265"/>
          </a:xfrm>
          <a:custGeom>
            <a:avLst/>
            <a:gdLst/>
            <a:ahLst/>
            <a:cxnLst/>
            <a:rect l="l" t="t" r="r" b="b"/>
            <a:pathLst>
              <a:path w="9241" h="2570" extrusionOk="0">
                <a:moveTo>
                  <a:pt x="1" y="1"/>
                </a:moveTo>
                <a:lnTo>
                  <a:pt x="1" y="2569"/>
                </a:lnTo>
                <a:lnTo>
                  <a:pt x="9240" y="2569"/>
                </a:lnTo>
                <a:lnTo>
                  <a:pt x="92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4"/>
          <p:cNvSpPr/>
          <p:nvPr/>
        </p:nvSpPr>
        <p:spPr>
          <a:xfrm rot="10800000" flipH="1">
            <a:off x="4049118" y="2762179"/>
            <a:ext cx="253299" cy="21851"/>
          </a:xfrm>
          <a:custGeom>
            <a:avLst/>
            <a:gdLst/>
            <a:ahLst/>
            <a:cxnLst/>
            <a:rect l="l" t="t" r="r" b="b"/>
            <a:pathLst>
              <a:path w="4104" h="1136" extrusionOk="0">
                <a:moveTo>
                  <a:pt x="1" y="1"/>
                </a:moveTo>
                <a:lnTo>
                  <a:pt x="1" y="1135"/>
                </a:lnTo>
                <a:lnTo>
                  <a:pt x="4104" y="1135"/>
                </a:lnTo>
                <a:lnTo>
                  <a:pt x="41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4"/>
          <p:cNvSpPr/>
          <p:nvPr/>
        </p:nvSpPr>
        <p:spPr>
          <a:xfrm>
            <a:off x="4676307" y="1951004"/>
            <a:ext cx="119782" cy="19214"/>
          </a:xfrm>
          <a:custGeom>
            <a:avLst/>
            <a:gdLst/>
            <a:ahLst/>
            <a:cxnLst/>
            <a:rect l="l" t="t" r="r" b="b"/>
            <a:pathLst>
              <a:path w="4370" h="701" extrusionOk="0">
                <a:moveTo>
                  <a:pt x="0" y="0"/>
                </a:moveTo>
                <a:lnTo>
                  <a:pt x="0" y="701"/>
                </a:lnTo>
                <a:lnTo>
                  <a:pt x="4370" y="701"/>
                </a:lnTo>
                <a:lnTo>
                  <a:pt x="43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4"/>
          <p:cNvSpPr/>
          <p:nvPr/>
        </p:nvSpPr>
        <p:spPr>
          <a:xfrm>
            <a:off x="4450170" y="1219852"/>
            <a:ext cx="509526" cy="24524"/>
          </a:xfrm>
          <a:custGeom>
            <a:avLst/>
            <a:gdLst/>
            <a:ahLst/>
            <a:cxnLst/>
            <a:rect l="l" t="t" r="r" b="b"/>
            <a:pathLst>
              <a:path w="4405" h="701" extrusionOk="0">
                <a:moveTo>
                  <a:pt x="1" y="0"/>
                </a:moveTo>
                <a:lnTo>
                  <a:pt x="1" y="701"/>
                </a:lnTo>
                <a:lnTo>
                  <a:pt x="4404" y="701"/>
                </a:lnTo>
                <a:lnTo>
                  <a:pt x="44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4"/>
          <p:cNvSpPr/>
          <p:nvPr/>
        </p:nvSpPr>
        <p:spPr>
          <a:xfrm>
            <a:off x="3706007" y="1405302"/>
            <a:ext cx="197516" cy="31110"/>
          </a:xfrm>
          <a:custGeom>
            <a:avLst/>
            <a:gdLst/>
            <a:ahLst/>
            <a:cxnLst/>
            <a:rect l="l" t="t" r="r" b="b"/>
            <a:pathLst>
              <a:path w="7206" h="1135" extrusionOk="0">
                <a:moveTo>
                  <a:pt x="0" y="1"/>
                </a:moveTo>
                <a:lnTo>
                  <a:pt x="0" y="1135"/>
                </a:lnTo>
                <a:lnTo>
                  <a:pt x="7205" y="1135"/>
                </a:lnTo>
                <a:lnTo>
                  <a:pt x="7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4"/>
          <p:cNvSpPr/>
          <p:nvPr/>
        </p:nvSpPr>
        <p:spPr>
          <a:xfrm rot="10800000" flipH="1">
            <a:off x="4965925" y="2295926"/>
            <a:ext cx="410079" cy="30348"/>
          </a:xfrm>
          <a:custGeom>
            <a:avLst/>
            <a:gdLst/>
            <a:ahLst/>
            <a:cxnLst/>
            <a:rect l="l" t="t" r="r" b="b"/>
            <a:pathLst>
              <a:path w="24752" h="2236" extrusionOk="0">
                <a:moveTo>
                  <a:pt x="1" y="0"/>
                </a:moveTo>
                <a:lnTo>
                  <a:pt x="1" y="2235"/>
                </a:lnTo>
                <a:lnTo>
                  <a:pt x="24752" y="2235"/>
                </a:lnTo>
                <a:lnTo>
                  <a:pt x="247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4"/>
          <p:cNvSpPr/>
          <p:nvPr/>
        </p:nvSpPr>
        <p:spPr>
          <a:xfrm rot="10800000" flipH="1">
            <a:off x="5608050" y="1611846"/>
            <a:ext cx="126226" cy="21850"/>
          </a:xfrm>
          <a:custGeom>
            <a:avLst/>
            <a:gdLst/>
            <a:ahLst/>
            <a:cxnLst/>
            <a:rect l="l" t="t" r="r" b="b"/>
            <a:pathLst>
              <a:path w="2503" h="702" extrusionOk="0">
                <a:moveTo>
                  <a:pt x="0" y="1"/>
                </a:moveTo>
                <a:lnTo>
                  <a:pt x="0" y="701"/>
                </a:lnTo>
                <a:lnTo>
                  <a:pt x="2502" y="701"/>
                </a:lnTo>
                <a:lnTo>
                  <a:pt x="25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4"/>
          <p:cNvSpPr/>
          <p:nvPr/>
        </p:nvSpPr>
        <p:spPr>
          <a:xfrm>
            <a:off x="5261689" y="2037063"/>
            <a:ext cx="467629" cy="19242"/>
          </a:xfrm>
          <a:custGeom>
            <a:avLst/>
            <a:gdLst/>
            <a:ahLst/>
            <a:cxnLst/>
            <a:rect l="l" t="t" r="r" b="b"/>
            <a:pathLst>
              <a:path w="22717" h="702" extrusionOk="0">
                <a:moveTo>
                  <a:pt x="1" y="1"/>
                </a:moveTo>
                <a:lnTo>
                  <a:pt x="1" y="701"/>
                </a:lnTo>
                <a:lnTo>
                  <a:pt x="22717" y="701"/>
                </a:lnTo>
                <a:lnTo>
                  <a:pt x="227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4"/>
          <p:cNvSpPr/>
          <p:nvPr/>
        </p:nvSpPr>
        <p:spPr>
          <a:xfrm>
            <a:off x="4919902" y="2688911"/>
            <a:ext cx="85307" cy="23790"/>
          </a:xfrm>
          <a:custGeom>
            <a:avLst/>
            <a:gdLst/>
            <a:ahLst/>
            <a:cxnLst/>
            <a:rect l="l" t="t" r="r" b="b"/>
            <a:pathLst>
              <a:path w="4070" h="1135" extrusionOk="0">
                <a:moveTo>
                  <a:pt x="0" y="0"/>
                </a:moveTo>
                <a:lnTo>
                  <a:pt x="0" y="1134"/>
                </a:lnTo>
                <a:lnTo>
                  <a:pt x="4070" y="1134"/>
                </a:lnTo>
                <a:lnTo>
                  <a:pt x="4070"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4"/>
          <p:cNvSpPr/>
          <p:nvPr/>
        </p:nvSpPr>
        <p:spPr>
          <a:xfrm>
            <a:off x="3780312" y="2055852"/>
            <a:ext cx="344774" cy="31149"/>
          </a:xfrm>
          <a:custGeom>
            <a:avLst/>
            <a:gdLst/>
            <a:ahLst/>
            <a:cxnLst/>
            <a:rect l="l" t="t" r="r" b="b"/>
            <a:pathLst>
              <a:path w="4371" h="702" extrusionOk="0">
                <a:moveTo>
                  <a:pt x="0" y="1"/>
                </a:moveTo>
                <a:lnTo>
                  <a:pt x="0" y="701"/>
                </a:lnTo>
                <a:lnTo>
                  <a:pt x="4370" y="701"/>
                </a:lnTo>
                <a:lnTo>
                  <a:pt x="43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4"/>
          <p:cNvSpPr/>
          <p:nvPr/>
        </p:nvSpPr>
        <p:spPr>
          <a:xfrm>
            <a:off x="4229040" y="2319749"/>
            <a:ext cx="148840" cy="28588"/>
          </a:xfrm>
          <a:custGeom>
            <a:avLst/>
            <a:gdLst/>
            <a:ahLst/>
            <a:cxnLst/>
            <a:rect l="l" t="t" r="r" b="b"/>
            <a:pathLst>
              <a:path w="7173" h="1135" extrusionOk="0">
                <a:moveTo>
                  <a:pt x="0" y="0"/>
                </a:moveTo>
                <a:lnTo>
                  <a:pt x="0" y="1134"/>
                </a:lnTo>
                <a:lnTo>
                  <a:pt x="7172" y="1134"/>
                </a:lnTo>
                <a:lnTo>
                  <a:pt x="7172"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4"/>
          <p:cNvSpPr/>
          <p:nvPr/>
        </p:nvSpPr>
        <p:spPr>
          <a:xfrm>
            <a:off x="4623989" y="2565908"/>
            <a:ext cx="1093944" cy="17656"/>
          </a:xfrm>
          <a:custGeom>
            <a:avLst/>
            <a:gdLst/>
            <a:ahLst/>
            <a:cxnLst/>
            <a:rect l="l" t="t" r="r" b="b"/>
            <a:pathLst>
              <a:path w="43432" h="701" extrusionOk="0">
                <a:moveTo>
                  <a:pt x="0" y="0"/>
                </a:moveTo>
                <a:lnTo>
                  <a:pt x="0" y="701"/>
                </a:lnTo>
                <a:lnTo>
                  <a:pt x="43431" y="701"/>
                </a:lnTo>
                <a:lnTo>
                  <a:pt x="43431"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4"/>
          <p:cNvSpPr/>
          <p:nvPr/>
        </p:nvSpPr>
        <p:spPr>
          <a:xfrm rot="10800000" flipH="1">
            <a:off x="5441763" y="1356450"/>
            <a:ext cx="119024" cy="24524"/>
          </a:xfrm>
          <a:custGeom>
            <a:avLst/>
            <a:gdLst/>
            <a:ahLst/>
            <a:cxnLst/>
            <a:rect l="l" t="t" r="r" b="b"/>
            <a:pathLst>
              <a:path w="2503" h="701" extrusionOk="0">
                <a:moveTo>
                  <a:pt x="0" y="0"/>
                </a:moveTo>
                <a:lnTo>
                  <a:pt x="0" y="701"/>
                </a:lnTo>
                <a:lnTo>
                  <a:pt x="2502" y="701"/>
                </a:lnTo>
                <a:lnTo>
                  <a:pt x="2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4"/>
          <p:cNvSpPr/>
          <p:nvPr/>
        </p:nvSpPr>
        <p:spPr>
          <a:xfrm>
            <a:off x="4079914" y="1652507"/>
            <a:ext cx="110926" cy="17656"/>
          </a:xfrm>
          <a:custGeom>
            <a:avLst/>
            <a:gdLst/>
            <a:ahLst/>
            <a:cxnLst/>
            <a:rect l="l" t="t" r="r" b="b"/>
            <a:pathLst>
              <a:path w="4404" h="701" extrusionOk="0">
                <a:moveTo>
                  <a:pt x="0" y="0"/>
                </a:moveTo>
                <a:lnTo>
                  <a:pt x="0" y="701"/>
                </a:lnTo>
                <a:lnTo>
                  <a:pt x="4403" y="701"/>
                </a:lnTo>
                <a:lnTo>
                  <a:pt x="44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4"/>
          <p:cNvSpPr/>
          <p:nvPr/>
        </p:nvSpPr>
        <p:spPr>
          <a:xfrm rot="10800000" flipH="1">
            <a:off x="5734263" y="1819628"/>
            <a:ext cx="246038" cy="39613"/>
          </a:xfrm>
          <a:custGeom>
            <a:avLst/>
            <a:gdLst/>
            <a:ahLst/>
            <a:cxnLst/>
            <a:rect l="l" t="t" r="r" b="b"/>
            <a:pathLst>
              <a:path w="19248" h="1869" extrusionOk="0">
                <a:moveTo>
                  <a:pt x="0" y="0"/>
                </a:moveTo>
                <a:lnTo>
                  <a:pt x="0" y="1868"/>
                </a:lnTo>
                <a:lnTo>
                  <a:pt x="19247" y="1868"/>
                </a:lnTo>
                <a:lnTo>
                  <a:pt x="19247" y="0"/>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4"/>
          <p:cNvSpPr/>
          <p:nvPr/>
        </p:nvSpPr>
        <p:spPr>
          <a:xfrm>
            <a:off x="4417628" y="1858617"/>
            <a:ext cx="181501" cy="29444"/>
          </a:xfrm>
          <a:custGeom>
            <a:avLst/>
            <a:gdLst/>
            <a:ahLst/>
            <a:cxnLst/>
            <a:rect l="l" t="t" r="r" b="b"/>
            <a:pathLst>
              <a:path w="7206" h="1169" extrusionOk="0">
                <a:moveTo>
                  <a:pt x="0" y="1"/>
                </a:moveTo>
                <a:lnTo>
                  <a:pt x="0" y="1168"/>
                </a:lnTo>
                <a:lnTo>
                  <a:pt x="7205" y="1168"/>
                </a:lnTo>
                <a:lnTo>
                  <a:pt x="720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4"/>
          <p:cNvSpPr/>
          <p:nvPr/>
        </p:nvSpPr>
        <p:spPr>
          <a:xfrm>
            <a:off x="3988100" y="1370026"/>
            <a:ext cx="901899" cy="17682"/>
          </a:xfrm>
          <a:custGeom>
            <a:avLst/>
            <a:gdLst/>
            <a:ahLst/>
            <a:cxnLst/>
            <a:rect l="l" t="t" r="r" b="b"/>
            <a:pathLst>
              <a:path w="43465" h="702" extrusionOk="0">
                <a:moveTo>
                  <a:pt x="0" y="1"/>
                </a:moveTo>
                <a:lnTo>
                  <a:pt x="0" y="701"/>
                </a:lnTo>
                <a:lnTo>
                  <a:pt x="43465" y="701"/>
                </a:lnTo>
                <a:lnTo>
                  <a:pt x="43465"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4"/>
          <p:cNvSpPr/>
          <p:nvPr/>
        </p:nvSpPr>
        <p:spPr>
          <a:xfrm rot="10800000" flipH="1">
            <a:off x="3463863" y="1833902"/>
            <a:ext cx="167238" cy="28299"/>
          </a:xfrm>
          <a:custGeom>
            <a:avLst/>
            <a:gdLst/>
            <a:ahLst/>
            <a:cxnLst/>
            <a:rect l="l" t="t" r="r" b="b"/>
            <a:pathLst>
              <a:path w="22684" h="702" extrusionOk="0">
                <a:moveTo>
                  <a:pt x="1" y="1"/>
                </a:moveTo>
                <a:lnTo>
                  <a:pt x="1" y="701"/>
                </a:lnTo>
                <a:lnTo>
                  <a:pt x="22683" y="701"/>
                </a:lnTo>
                <a:lnTo>
                  <a:pt x="226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4"/>
          <p:cNvSpPr/>
          <p:nvPr/>
        </p:nvSpPr>
        <p:spPr>
          <a:xfrm>
            <a:off x="5200934" y="1233731"/>
            <a:ext cx="196561" cy="28591"/>
          </a:xfrm>
          <a:custGeom>
            <a:avLst/>
            <a:gdLst/>
            <a:ahLst/>
            <a:cxnLst/>
            <a:rect l="l" t="t" r="r" b="b"/>
            <a:pathLst>
              <a:path w="4070" h="1135" extrusionOk="0">
                <a:moveTo>
                  <a:pt x="0" y="1"/>
                </a:moveTo>
                <a:lnTo>
                  <a:pt x="0" y="1135"/>
                </a:lnTo>
                <a:lnTo>
                  <a:pt x="4070" y="1135"/>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4"/>
          <p:cNvSpPr/>
          <p:nvPr/>
        </p:nvSpPr>
        <p:spPr>
          <a:xfrm>
            <a:off x="4775745" y="2411409"/>
            <a:ext cx="197501" cy="47074"/>
          </a:xfrm>
          <a:custGeom>
            <a:avLst/>
            <a:gdLst/>
            <a:ahLst/>
            <a:cxnLst/>
            <a:rect l="l" t="t" r="r" b="b"/>
            <a:pathLst>
              <a:path w="4637" h="2970" extrusionOk="0">
                <a:moveTo>
                  <a:pt x="0" y="1"/>
                </a:moveTo>
                <a:lnTo>
                  <a:pt x="0" y="2969"/>
                </a:lnTo>
                <a:lnTo>
                  <a:pt x="4637" y="2969"/>
                </a:lnTo>
                <a:lnTo>
                  <a:pt x="4637"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4"/>
          <p:cNvSpPr/>
          <p:nvPr/>
        </p:nvSpPr>
        <p:spPr>
          <a:xfrm>
            <a:off x="4624008" y="1628404"/>
            <a:ext cx="102513" cy="29444"/>
          </a:xfrm>
          <a:custGeom>
            <a:avLst/>
            <a:gdLst/>
            <a:ahLst/>
            <a:cxnLst/>
            <a:rect l="l" t="t" r="r" b="b"/>
            <a:pathLst>
              <a:path w="4070" h="1169" extrusionOk="0">
                <a:moveTo>
                  <a:pt x="0" y="1"/>
                </a:moveTo>
                <a:lnTo>
                  <a:pt x="0" y="1168"/>
                </a:lnTo>
                <a:lnTo>
                  <a:pt x="4070" y="1168"/>
                </a:lnTo>
                <a:lnTo>
                  <a:pt x="4070" y="1"/>
                </a:lnTo>
                <a:close/>
              </a:path>
            </a:pathLst>
          </a:cu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4"/>
          <p:cNvSpPr/>
          <p:nvPr/>
        </p:nvSpPr>
        <p:spPr>
          <a:xfrm>
            <a:off x="4955141" y="2870012"/>
            <a:ext cx="137501" cy="22052"/>
          </a:xfrm>
          <a:custGeom>
            <a:avLst/>
            <a:gdLst/>
            <a:ahLst/>
            <a:cxnLst/>
            <a:rect l="l" t="t" r="r" b="b"/>
            <a:pathLst>
              <a:path w="4371" h="701" extrusionOk="0">
                <a:moveTo>
                  <a:pt x="1" y="0"/>
                </a:moveTo>
                <a:lnTo>
                  <a:pt x="1" y="701"/>
                </a:lnTo>
                <a:lnTo>
                  <a:pt x="4370" y="701"/>
                </a:lnTo>
                <a:lnTo>
                  <a:pt x="43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4"/>
          <p:cNvSpPr/>
          <p:nvPr/>
        </p:nvSpPr>
        <p:spPr>
          <a:xfrm>
            <a:off x="4585213" y="2850425"/>
            <a:ext cx="246048" cy="28602"/>
          </a:xfrm>
          <a:custGeom>
            <a:avLst/>
            <a:gdLst/>
            <a:ahLst/>
            <a:cxnLst/>
            <a:rect l="l" t="t" r="r" b="b"/>
            <a:pathLst>
              <a:path w="5105" h="1436" extrusionOk="0">
                <a:moveTo>
                  <a:pt x="1" y="1"/>
                </a:moveTo>
                <a:lnTo>
                  <a:pt x="1" y="1435"/>
                </a:lnTo>
                <a:lnTo>
                  <a:pt x="5104" y="1435"/>
                </a:lnTo>
                <a:lnTo>
                  <a:pt x="5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4"/>
          <p:cNvSpPr/>
          <p:nvPr/>
        </p:nvSpPr>
        <p:spPr>
          <a:xfrm>
            <a:off x="3215450" y="2417003"/>
            <a:ext cx="370620" cy="35352"/>
          </a:xfrm>
          <a:custGeom>
            <a:avLst/>
            <a:gdLst/>
            <a:ahLst/>
            <a:cxnLst/>
            <a:rect l="l" t="t" r="r" b="b"/>
            <a:pathLst>
              <a:path w="19248" h="1836" extrusionOk="0">
                <a:moveTo>
                  <a:pt x="1" y="1"/>
                </a:moveTo>
                <a:lnTo>
                  <a:pt x="1" y="1835"/>
                </a:lnTo>
                <a:lnTo>
                  <a:pt x="19248" y="1835"/>
                </a:lnTo>
                <a:lnTo>
                  <a:pt x="192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4"/>
          <p:cNvSpPr/>
          <p:nvPr/>
        </p:nvSpPr>
        <p:spPr>
          <a:xfrm>
            <a:off x="5694550" y="2360910"/>
            <a:ext cx="148824" cy="25051"/>
          </a:xfrm>
          <a:custGeom>
            <a:avLst/>
            <a:gdLst/>
            <a:ahLst/>
            <a:cxnLst/>
            <a:rect l="l" t="t" r="r" b="b"/>
            <a:pathLst>
              <a:path w="2470" h="702" extrusionOk="0">
                <a:moveTo>
                  <a:pt x="1" y="1"/>
                </a:moveTo>
                <a:lnTo>
                  <a:pt x="1" y="701"/>
                </a:lnTo>
                <a:lnTo>
                  <a:pt x="2469" y="701"/>
                </a:lnTo>
                <a:lnTo>
                  <a:pt x="2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4"/>
          <p:cNvSpPr/>
          <p:nvPr/>
        </p:nvSpPr>
        <p:spPr>
          <a:xfrm>
            <a:off x="5261700" y="2729725"/>
            <a:ext cx="284402" cy="28599"/>
          </a:xfrm>
          <a:custGeom>
            <a:avLst/>
            <a:gdLst/>
            <a:ahLst/>
            <a:cxnLst/>
            <a:rect l="l" t="t" r="r" b="b"/>
            <a:pathLst>
              <a:path w="4638" h="2969" extrusionOk="0">
                <a:moveTo>
                  <a:pt x="1" y="0"/>
                </a:moveTo>
                <a:lnTo>
                  <a:pt x="1" y="2969"/>
                </a:lnTo>
                <a:lnTo>
                  <a:pt x="4637" y="2969"/>
                </a:lnTo>
                <a:lnTo>
                  <a:pt x="46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4"/>
          <p:cNvSpPr/>
          <p:nvPr/>
        </p:nvSpPr>
        <p:spPr>
          <a:xfrm>
            <a:off x="4893187" y="1648365"/>
            <a:ext cx="138752" cy="21854"/>
          </a:xfrm>
          <a:custGeom>
            <a:avLst/>
            <a:gdLst/>
            <a:ahLst/>
            <a:cxnLst/>
            <a:rect l="l" t="t" r="r" b="b"/>
            <a:pathLst>
              <a:path w="7206" h="1135" extrusionOk="0">
                <a:moveTo>
                  <a:pt x="0" y="0"/>
                </a:moveTo>
                <a:lnTo>
                  <a:pt x="0" y="1135"/>
                </a:lnTo>
                <a:lnTo>
                  <a:pt x="7205" y="1135"/>
                </a:lnTo>
                <a:lnTo>
                  <a:pt x="72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4"/>
          <p:cNvSpPr/>
          <p:nvPr/>
        </p:nvSpPr>
        <p:spPr>
          <a:xfrm>
            <a:off x="5071596" y="1351342"/>
            <a:ext cx="86725" cy="25070"/>
          </a:xfrm>
          <a:custGeom>
            <a:avLst/>
            <a:gdLst/>
            <a:ahLst/>
            <a:cxnLst/>
            <a:rect l="l" t="t" r="r" b="b"/>
            <a:pathLst>
              <a:path w="4504" h="1302" extrusionOk="0">
                <a:moveTo>
                  <a:pt x="0" y="1"/>
                </a:moveTo>
                <a:lnTo>
                  <a:pt x="0" y="1302"/>
                </a:lnTo>
                <a:lnTo>
                  <a:pt x="4503" y="1302"/>
                </a:lnTo>
                <a:lnTo>
                  <a:pt x="4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4"/>
          <p:cNvSpPr/>
          <p:nvPr/>
        </p:nvSpPr>
        <p:spPr>
          <a:xfrm>
            <a:off x="4089050" y="1234679"/>
            <a:ext cx="173430" cy="19248"/>
          </a:xfrm>
          <a:custGeom>
            <a:avLst/>
            <a:gdLst/>
            <a:ahLst/>
            <a:cxnLst/>
            <a:rect l="l" t="t" r="r" b="b"/>
            <a:pathLst>
              <a:path w="9007" h="2536" extrusionOk="0">
                <a:moveTo>
                  <a:pt x="0" y="0"/>
                </a:moveTo>
                <a:lnTo>
                  <a:pt x="0" y="2535"/>
                </a:lnTo>
                <a:lnTo>
                  <a:pt x="9006" y="2535"/>
                </a:lnTo>
                <a:lnTo>
                  <a:pt x="9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4"/>
          <p:cNvSpPr/>
          <p:nvPr/>
        </p:nvSpPr>
        <p:spPr>
          <a:xfrm>
            <a:off x="5189986" y="1731551"/>
            <a:ext cx="344774" cy="31151"/>
          </a:xfrm>
          <a:custGeom>
            <a:avLst/>
            <a:gdLst/>
            <a:ahLst/>
            <a:cxnLst/>
            <a:rect l="l" t="t" r="r" b="b"/>
            <a:pathLst>
              <a:path w="76489" h="701" extrusionOk="0">
                <a:moveTo>
                  <a:pt x="0" y="0"/>
                </a:moveTo>
                <a:lnTo>
                  <a:pt x="0" y="701"/>
                </a:lnTo>
                <a:lnTo>
                  <a:pt x="76488" y="701"/>
                </a:lnTo>
                <a:lnTo>
                  <a:pt x="764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4"/>
          <p:cNvSpPr/>
          <p:nvPr/>
        </p:nvSpPr>
        <p:spPr>
          <a:xfrm>
            <a:off x="5058036" y="1947863"/>
            <a:ext cx="84144" cy="13517"/>
          </a:xfrm>
          <a:custGeom>
            <a:avLst/>
            <a:gdLst/>
            <a:ahLst/>
            <a:cxnLst/>
            <a:rect l="l" t="t" r="r" b="b"/>
            <a:pathLst>
              <a:path w="4370" h="702" extrusionOk="0">
                <a:moveTo>
                  <a:pt x="0" y="1"/>
                </a:moveTo>
                <a:lnTo>
                  <a:pt x="0" y="701"/>
                </a:lnTo>
                <a:lnTo>
                  <a:pt x="4370" y="701"/>
                </a:lnTo>
                <a:lnTo>
                  <a:pt x="4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4"/>
          <p:cNvSpPr/>
          <p:nvPr/>
        </p:nvSpPr>
        <p:spPr>
          <a:xfrm>
            <a:off x="3361577" y="2048237"/>
            <a:ext cx="78368" cy="21854"/>
          </a:xfrm>
          <a:custGeom>
            <a:avLst/>
            <a:gdLst/>
            <a:ahLst/>
            <a:cxnLst/>
            <a:rect l="l" t="t" r="r" b="b"/>
            <a:pathLst>
              <a:path w="4070" h="1135" extrusionOk="0">
                <a:moveTo>
                  <a:pt x="0" y="0"/>
                </a:moveTo>
                <a:lnTo>
                  <a:pt x="0" y="1134"/>
                </a:lnTo>
                <a:lnTo>
                  <a:pt x="4070" y="1134"/>
                </a:lnTo>
                <a:lnTo>
                  <a:pt x="40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4"/>
          <p:cNvSpPr/>
          <p:nvPr/>
        </p:nvSpPr>
        <p:spPr>
          <a:xfrm>
            <a:off x="4220680" y="1736548"/>
            <a:ext cx="436780" cy="13517"/>
          </a:xfrm>
          <a:custGeom>
            <a:avLst/>
            <a:gdLst/>
            <a:ahLst/>
            <a:cxnLst/>
            <a:rect l="l" t="t" r="r" b="b"/>
            <a:pathLst>
              <a:path w="22684" h="702" extrusionOk="0">
                <a:moveTo>
                  <a:pt x="0" y="1"/>
                </a:moveTo>
                <a:lnTo>
                  <a:pt x="0" y="701"/>
                </a:lnTo>
                <a:lnTo>
                  <a:pt x="22683" y="701"/>
                </a:lnTo>
                <a:lnTo>
                  <a:pt x="226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4"/>
          <p:cNvSpPr/>
          <p:nvPr/>
        </p:nvSpPr>
        <p:spPr>
          <a:xfrm>
            <a:off x="3765258" y="2841855"/>
            <a:ext cx="79023" cy="21854"/>
          </a:xfrm>
          <a:custGeom>
            <a:avLst/>
            <a:gdLst/>
            <a:ahLst/>
            <a:cxnLst/>
            <a:rect l="l" t="t" r="r" b="b"/>
            <a:pathLst>
              <a:path w="4104" h="1135" extrusionOk="0">
                <a:moveTo>
                  <a:pt x="1" y="1"/>
                </a:moveTo>
                <a:lnTo>
                  <a:pt x="1" y="1135"/>
                </a:lnTo>
                <a:lnTo>
                  <a:pt x="4104" y="1135"/>
                </a:lnTo>
                <a:lnTo>
                  <a:pt x="41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4"/>
          <p:cNvSpPr txBox="1">
            <a:spLocks noGrp="1"/>
          </p:cNvSpPr>
          <p:nvPr>
            <p:ph type="title"/>
          </p:nvPr>
        </p:nvSpPr>
        <p:spPr>
          <a:xfrm>
            <a:off x="2156850" y="2752063"/>
            <a:ext cx="4830300" cy="66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2800" dirty="0"/>
              <a:t>Software Requirements </a:t>
            </a:r>
            <a:endParaRPr dirty="0"/>
          </a:p>
        </p:txBody>
      </p:sp>
      <p:sp>
        <p:nvSpPr>
          <p:cNvPr id="2810" name="Google Shape;2810;p34"/>
          <p:cNvSpPr txBox="1">
            <a:spLocks noGrp="1"/>
          </p:cNvSpPr>
          <p:nvPr>
            <p:ph type="title" idx="2"/>
          </p:nvPr>
        </p:nvSpPr>
        <p:spPr>
          <a:xfrm>
            <a:off x="3586500" y="1537828"/>
            <a:ext cx="1971000" cy="105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2811" name="Google Shape;2811;p34"/>
          <p:cNvGrpSpPr/>
          <p:nvPr/>
        </p:nvGrpSpPr>
        <p:grpSpPr>
          <a:xfrm>
            <a:off x="3521156" y="1456701"/>
            <a:ext cx="1844197" cy="1075857"/>
            <a:chOff x="3837610" y="1371489"/>
            <a:chExt cx="1655325" cy="965674"/>
          </a:xfrm>
        </p:grpSpPr>
        <p:sp>
          <p:nvSpPr>
            <p:cNvPr id="2812" name="Google Shape;2812;p34"/>
            <p:cNvSpPr/>
            <p:nvPr/>
          </p:nvSpPr>
          <p:spPr>
            <a:xfrm>
              <a:off x="4825169" y="2268967"/>
              <a:ext cx="212383" cy="68196"/>
            </a:xfrm>
            <a:custGeom>
              <a:avLst/>
              <a:gdLst/>
              <a:ahLst/>
              <a:cxnLst/>
              <a:rect l="l" t="t" r="r" b="b"/>
              <a:pathLst>
                <a:path w="144971" h="568" extrusionOk="0">
                  <a:moveTo>
                    <a:pt x="1" y="1"/>
                  </a:moveTo>
                  <a:lnTo>
                    <a:pt x="1" y="568"/>
                  </a:lnTo>
                  <a:lnTo>
                    <a:pt x="144971" y="568"/>
                  </a:lnTo>
                  <a:lnTo>
                    <a:pt x="1449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4"/>
            <p:cNvSpPr/>
            <p:nvPr/>
          </p:nvSpPr>
          <p:spPr>
            <a:xfrm rot="10800000" flipH="1">
              <a:off x="3837610" y="2034829"/>
              <a:ext cx="164000" cy="65325"/>
            </a:xfrm>
            <a:custGeom>
              <a:avLst/>
              <a:gdLst/>
              <a:ahLst/>
              <a:cxnLst/>
              <a:rect l="l" t="t" r="r" b="b"/>
              <a:pathLst>
                <a:path w="4371" h="702" extrusionOk="0">
                  <a:moveTo>
                    <a:pt x="0" y="1"/>
                  </a:moveTo>
                  <a:lnTo>
                    <a:pt x="0" y="701"/>
                  </a:lnTo>
                  <a:lnTo>
                    <a:pt x="4370" y="701"/>
                  </a:lnTo>
                  <a:lnTo>
                    <a:pt x="43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4"/>
            <p:cNvSpPr/>
            <p:nvPr/>
          </p:nvSpPr>
          <p:spPr>
            <a:xfrm>
              <a:off x="4831548" y="1371489"/>
              <a:ext cx="164000" cy="60025"/>
            </a:xfrm>
            <a:custGeom>
              <a:avLst/>
              <a:gdLst/>
              <a:ahLst/>
              <a:cxnLst/>
              <a:rect l="l" t="t" r="r" b="b"/>
              <a:pathLst>
                <a:path w="4371" h="702" extrusionOk="0">
                  <a:moveTo>
                    <a:pt x="1" y="1"/>
                  </a:moveTo>
                  <a:lnTo>
                    <a:pt x="1" y="701"/>
                  </a:lnTo>
                  <a:lnTo>
                    <a:pt x="4371" y="701"/>
                  </a:lnTo>
                  <a:lnTo>
                    <a:pt x="43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4"/>
            <p:cNvSpPr/>
            <p:nvPr/>
          </p:nvSpPr>
          <p:spPr>
            <a:xfrm>
              <a:off x="4688015" y="2047885"/>
              <a:ext cx="164011" cy="44992"/>
            </a:xfrm>
            <a:custGeom>
              <a:avLst/>
              <a:gdLst/>
              <a:ahLst/>
              <a:cxnLst/>
              <a:rect l="l" t="t" r="r" b="b"/>
              <a:pathLst>
                <a:path w="4371" h="701" extrusionOk="0">
                  <a:moveTo>
                    <a:pt x="1" y="0"/>
                  </a:moveTo>
                  <a:lnTo>
                    <a:pt x="1" y="701"/>
                  </a:lnTo>
                  <a:lnTo>
                    <a:pt x="4371" y="701"/>
                  </a:lnTo>
                  <a:lnTo>
                    <a:pt x="43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4"/>
            <p:cNvSpPr/>
            <p:nvPr/>
          </p:nvSpPr>
          <p:spPr>
            <a:xfrm>
              <a:off x="4196117" y="1507245"/>
              <a:ext cx="255276" cy="27960"/>
            </a:xfrm>
            <a:custGeom>
              <a:avLst/>
              <a:gdLst/>
              <a:ahLst/>
              <a:cxnLst/>
              <a:rect l="l" t="t" r="r" b="b"/>
              <a:pathLst>
                <a:path w="2803" h="1869" extrusionOk="0">
                  <a:moveTo>
                    <a:pt x="1" y="0"/>
                  </a:moveTo>
                  <a:lnTo>
                    <a:pt x="1" y="1868"/>
                  </a:lnTo>
                  <a:lnTo>
                    <a:pt x="2803" y="1868"/>
                  </a:lnTo>
                  <a:lnTo>
                    <a:pt x="2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4"/>
            <p:cNvSpPr/>
            <p:nvPr/>
          </p:nvSpPr>
          <p:spPr>
            <a:xfrm>
              <a:off x="5280581" y="1754019"/>
              <a:ext cx="212354" cy="38305"/>
            </a:xfrm>
            <a:custGeom>
              <a:avLst/>
              <a:gdLst/>
              <a:ahLst/>
              <a:cxnLst/>
              <a:rect l="l" t="t" r="r" b="b"/>
              <a:pathLst>
                <a:path w="19248" h="1869" extrusionOk="0">
                  <a:moveTo>
                    <a:pt x="0" y="1"/>
                  </a:moveTo>
                  <a:lnTo>
                    <a:pt x="0" y="1869"/>
                  </a:lnTo>
                  <a:lnTo>
                    <a:pt x="19248" y="1869"/>
                  </a:lnTo>
                  <a:lnTo>
                    <a:pt x="192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4"/>
            <p:cNvSpPr/>
            <p:nvPr/>
          </p:nvSpPr>
          <p:spPr>
            <a:xfrm>
              <a:off x="4812496" y="1529517"/>
              <a:ext cx="305450" cy="23825"/>
            </a:xfrm>
            <a:custGeom>
              <a:avLst/>
              <a:gdLst/>
              <a:ahLst/>
              <a:cxnLst/>
              <a:rect l="l" t="t" r="r" b="b"/>
              <a:pathLst>
                <a:path w="8141" h="635" extrusionOk="0">
                  <a:moveTo>
                    <a:pt x="1" y="0"/>
                  </a:moveTo>
                  <a:lnTo>
                    <a:pt x="1" y="634"/>
                  </a:lnTo>
                  <a:lnTo>
                    <a:pt x="8140" y="634"/>
                  </a:lnTo>
                  <a:lnTo>
                    <a:pt x="81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91"/>
        <p:cNvGrpSpPr/>
        <p:nvPr/>
      </p:nvGrpSpPr>
      <p:grpSpPr>
        <a:xfrm>
          <a:off x="0" y="0"/>
          <a:ext cx="0" cy="0"/>
          <a:chOff x="0" y="0"/>
          <a:chExt cx="0" cy="0"/>
        </a:xfrm>
      </p:grpSpPr>
      <p:cxnSp>
        <p:nvCxnSpPr>
          <p:cNvPr id="3792" name="Google Shape;3792;p48"/>
          <p:cNvCxnSpPr/>
          <p:nvPr/>
        </p:nvCxnSpPr>
        <p:spPr>
          <a:xfrm rot="10800000" flipH="1">
            <a:off x="5700975" y="2249000"/>
            <a:ext cx="575700" cy="300"/>
          </a:xfrm>
          <a:prstGeom prst="straightConnector1">
            <a:avLst/>
          </a:prstGeom>
          <a:noFill/>
          <a:ln w="28575" cap="flat" cmpd="sng">
            <a:solidFill>
              <a:schemeClr val="dk1"/>
            </a:solidFill>
            <a:prstDash val="solid"/>
            <a:round/>
            <a:headEnd type="none" w="med" len="med"/>
            <a:tailEnd type="oval" w="med" len="med"/>
          </a:ln>
        </p:spPr>
      </p:cxnSp>
      <p:cxnSp>
        <p:nvCxnSpPr>
          <p:cNvPr id="3793" name="Google Shape;3793;p48"/>
          <p:cNvCxnSpPr/>
          <p:nvPr/>
        </p:nvCxnSpPr>
        <p:spPr>
          <a:xfrm rot="10800000">
            <a:off x="3473959" y="3778350"/>
            <a:ext cx="566400" cy="0"/>
          </a:xfrm>
          <a:prstGeom prst="straightConnector1">
            <a:avLst/>
          </a:prstGeom>
          <a:noFill/>
          <a:ln w="28575" cap="flat" cmpd="sng">
            <a:solidFill>
              <a:schemeClr val="dk1"/>
            </a:solidFill>
            <a:prstDash val="solid"/>
            <a:round/>
            <a:headEnd type="none" w="med" len="med"/>
            <a:tailEnd type="oval" w="med" len="med"/>
          </a:ln>
        </p:spPr>
      </p:cxnSp>
      <p:cxnSp>
        <p:nvCxnSpPr>
          <p:cNvPr id="3794" name="Google Shape;3794;p48"/>
          <p:cNvCxnSpPr/>
          <p:nvPr/>
        </p:nvCxnSpPr>
        <p:spPr>
          <a:xfrm rot="10800000">
            <a:off x="2867325" y="2249151"/>
            <a:ext cx="803100" cy="0"/>
          </a:xfrm>
          <a:prstGeom prst="straightConnector1">
            <a:avLst/>
          </a:prstGeom>
          <a:noFill/>
          <a:ln w="28575" cap="flat" cmpd="sng">
            <a:solidFill>
              <a:schemeClr val="dk1"/>
            </a:solidFill>
            <a:prstDash val="solid"/>
            <a:round/>
            <a:headEnd type="none" w="med" len="med"/>
            <a:tailEnd type="oval" w="med" len="med"/>
          </a:ln>
        </p:spPr>
      </p:cxnSp>
      <p:sp>
        <p:nvSpPr>
          <p:cNvPr id="3797" name="Google Shape;3797;p48"/>
          <p:cNvSpPr/>
          <p:nvPr/>
        </p:nvSpPr>
        <p:spPr>
          <a:xfrm>
            <a:off x="3949207" y="3174930"/>
            <a:ext cx="1078200" cy="107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8"/>
          <p:cNvSpPr/>
          <p:nvPr/>
        </p:nvSpPr>
        <p:spPr>
          <a:xfrm>
            <a:off x="3517719" y="2122434"/>
            <a:ext cx="908400" cy="908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8"/>
          <p:cNvSpPr/>
          <p:nvPr/>
        </p:nvSpPr>
        <p:spPr>
          <a:xfrm>
            <a:off x="4565802" y="1844050"/>
            <a:ext cx="1140000" cy="1186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8"/>
          <p:cNvSpPr/>
          <p:nvPr/>
        </p:nvSpPr>
        <p:spPr>
          <a:xfrm>
            <a:off x="4004832" y="3126105"/>
            <a:ext cx="1078200" cy="1078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48"/>
          <p:cNvSpPr/>
          <p:nvPr/>
        </p:nvSpPr>
        <p:spPr>
          <a:xfrm>
            <a:off x="3573344" y="2073609"/>
            <a:ext cx="908400" cy="908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8"/>
          <p:cNvSpPr/>
          <p:nvPr/>
        </p:nvSpPr>
        <p:spPr>
          <a:xfrm>
            <a:off x="4621427" y="1795225"/>
            <a:ext cx="1140000" cy="1186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8"/>
          <p:cNvSpPr txBox="1">
            <a:spLocks noGrp="1"/>
          </p:cNvSpPr>
          <p:nvPr>
            <p:ph type="title"/>
          </p:nvPr>
        </p:nvSpPr>
        <p:spPr>
          <a:xfrm>
            <a:off x="1536300" y="347425"/>
            <a:ext cx="6071400" cy="5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SOFTWARE REQUIREMTS</a:t>
            </a:r>
            <a:endParaRPr dirty="0"/>
          </a:p>
        </p:txBody>
      </p:sp>
      <p:sp>
        <p:nvSpPr>
          <p:cNvPr id="3805" name="Google Shape;3805;p48"/>
          <p:cNvSpPr txBox="1"/>
          <p:nvPr/>
        </p:nvSpPr>
        <p:spPr>
          <a:xfrm>
            <a:off x="6409675" y="2289625"/>
            <a:ext cx="1669200" cy="531000"/>
          </a:xfrm>
          <a:prstGeom prst="rect">
            <a:avLst/>
          </a:prstGeom>
          <a:noFill/>
          <a:ln>
            <a:noFill/>
          </a:ln>
        </p:spPr>
        <p:txBody>
          <a:bodyPr spcFirstLastPara="1" wrap="square" lIns="91425" tIns="16400" rIns="0" bIns="0" anchor="t" anchorCtr="0">
            <a:noAutofit/>
          </a:bodyPr>
          <a:lstStyle/>
          <a:p>
            <a:pPr marL="0" marR="0" lvl="0" indent="0" algn="r" rtl="0">
              <a:lnSpc>
                <a:spcPct val="100000"/>
              </a:lnSpc>
              <a:spcBef>
                <a:spcPts val="100"/>
              </a:spcBef>
              <a:spcAft>
                <a:spcPts val="0"/>
              </a:spcAft>
              <a:buNone/>
            </a:pPr>
            <a:r>
              <a:rPr lang="en-IN" dirty="0">
                <a:solidFill>
                  <a:schemeClr val="dk1"/>
                </a:solidFill>
                <a:latin typeface="Montserrat"/>
                <a:ea typeface="Montserrat"/>
                <a:cs typeface="Montserrat"/>
                <a:sym typeface="Montserrat"/>
              </a:rPr>
              <a:t>C</a:t>
            </a:r>
            <a:r>
              <a:rPr lang="en" dirty="0">
                <a:solidFill>
                  <a:schemeClr val="dk1"/>
                </a:solidFill>
                <a:latin typeface="Montserrat"/>
                <a:ea typeface="Montserrat"/>
                <a:cs typeface="Montserrat"/>
                <a:sym typeface="Montserrat"/>
              </a:rPr>
              <a:t>omplete design of the webpage</a:t>
            </a:r>
            <a:endParaRPr dirty="0">
              <a:solidFill>
                <a:schemeClr val="dk1"/>
              </a:solidFill>
              <a:latin typeface="Montserrat"/>
              <a:ea typeface="Montserrat"/>
              <a:cs typeface="Montserrat"/>
              <a:sym typeface="Montserrat"/>
            </a:endParaRPr>
          </a:p>
        </p:txBody>
      </p:sp>
      <p:sp>
        <p:nvSpPr>
          <p:cNvPr id="3806" name="Google Shape;3806;p48"/>
          <p:cNvSpPr txBox="1"/>
          <p:nvPr/>
        </p:nvSpPr>
        <p:spPr>
          <a:xfrm>
            <a:off x="6637675" y="1956275"/>
            <a:ext cx="1441200" cy="401700"/>
          </a:xfrm>
          <a:prstGeom prst="rect">
            <a:avLst/>
          </a:prstGeom>
          <a:noFill/>
          <a:ln>
            <a:noFill/>
          </a:ln>
        </p:spPr>
        <p:txBody>
          <a:bodyPr spcFirstLastPara="1" wrap="square" lIns="0" tIns="0" rIns="0" bIns="0" anchor="t" anchorCtr="0">
            <a:noAutofit/>
          </a:bodyPr>
          <a:lstStyle/>
          <a:p>
            <a:pPr marL="0" lvl="0" indent="0" algn="r" rtl="0">
              <a:spcBef>
                <a:spcPts val="0"/>
              </a:spcBef>
              <a:spcAft>
                <a:spcPts val="0"/>
              </a:spcAft>
              <a:buNone/>
            </a:pPr>
            <a:r>
              <a:rPr lang="en" sz="2000" b="1" dirty="0">
                <a:solidFill>
                  <a:schemeClr val="dk1"/>
                </a:solidFill>
                <a:latin typeface="Montserrat"/>
                <a:ea typeface="Montserrat"/>
                <a:cs typeface="Montserrat"/>
                <a:sym typeface="Montserrat"/>
              </a:rPr>
              <a:t>CSS</a:t>
            </a:r>
            <a:endParaRPr sz="2000" b="1" dirty="0">
              <a:solidFill>
                <a:schemeClr val="dk1"/>
              </a:solidFill>
              <a:latin typeface="Montserrat"/>
              <a:ea typeface="Montserrat"/>
              <a:cs typeface="Montserrat"/>
              <a:sym typeface="Montserrat"/>
            </a:endParaRPr>
          </a:p>
        </p:txBody>
      </p:sp>
      <p:sp>
        <p:nvSpPr>
          <p:cNvPr id="3807" name="Google Shape;3807;p48"/>
          <p:cNvSpPr txBox="1"/>
          <p:nvPr/>
        </p:nvSpPr>
        <p:spPr>
          <a:xfrm>
            <a:off x="1065125" y="1956275"/>
            <a:ext cx="1441200" cy="4017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2000" b="1" dirty="0">
                <a:solidFill>
                  <a:schemeClr val="dk1"/>
                </a:solidFill>
                <a:latin typeface="Montserrat"/>
                <a:ea typeface="Montserrat"/>
                <a:cs typeface="Montserrat"/>
                <a:sym typeface="Montserrat"/>
              </a:rPr>
              <a:t>HTML</a:t>
            </a:r>
            <a:endParaRPr sz="2000" b="1" dirty="0">
              <a:solidFill>
                <a:schemeClr val="dk1"/>
              </a:solidFill>
              <a:latin typeface="Montserrat"/>
              <a:ea typeface="Montserrat"/>
              <a:cs typeface="Montserrat"/>
              <a:sym typeface="Montserrat"/>
            </a:endParaRPr>
          </a:p>
        </p:txBody>
      </p:sp>
      <p:sp>
        <p:nvSpPr>
          <p:cNvPr id="3808" name="Google Shape;3808;p48"/>
          <p:cNvSpPr txBox="1"/>
          <p:nvPr/>
        </p:nvSpPr>
        <p:spPr>
          <a:xfrm>
            <a:off x="1660208" y="3472378"/>
            <a:ext cx="1735543" cy="4017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2000" b="1" dirty="0">
                <a:solidFill>
                  <a:schemeClr val="dk1"/>
                </a:solidFill>
                <a:latin typeface="Montserrat"/>
                <a:ea typeface="Montserrat"/>
                <a:cs typeface="Montserrat"/>
                <a:sym typeface="Montserrat"/>
              </a:rPr>
              <a:t>JAVASCRIPT</a:t>
            </a:r>
            <a:endParaRPr sz="2000" b="1" dirty="0">
              <a:solidFill>
                <a:schemeClr val="dk1"/>
              </a:solidFill>
              <a:latin typeface="Montserrat"/>
              <a:ea typeface="Montserrat"/>
              <a:cs typeface="Montserrat"/>
              <a:sym typeface="Montserrat"/>
            </a:endParaRPr>
          </a:p>
        </p:txBody>
      </p:sp>
      <p:sp>
        <p:nvSpPr>
          <p:cNvPr id="3811" name="Google Shape;3811;p48"/>
          <p:cNvSpPr txBox="1"/>
          <p:nvPr/>
        </p:nvSpPr>
        <p:spPr>
          <a:xfrm>
            <a:off x="1065125" y="1599213"/>
            <a:ext cx="754800" cy="3531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 sz="2000" b="1" dirty="0">
                <a:solidFill>
                  <a:schemeClr val="dk1"/>
                </a:solidFill>
                <a:latin typeface="Montserrat"/>
                <a:ea typeface="Montserrat"/>
                <a:cs typeface="Montserrat"/>
                <a:sym typeface="Montserrat"/>
              </a:rPr>
              <a:t>35%</a:t>
            </a:r>
            <a:endParaRPr sz="2000" b="1" dirty="0">
              <a:solidFill>
                <a:schemeClr val="dk1"/>
              </a:solidFill>
              <a:latin typeface="Montserrat"/>
              <a:ea typeface="Montserrat"/>
              <a:cs typeface="Montserrat"/>
              <a:sym typeface="Montserrat"/>
            </a:endParaRPr>
          </a:p>
        </p:txBody>
      </p:sp>
      <p:sp>
        <p:nvSpPr>
          <p:cNvPr id="3812" name="Google Shape;3812;p48"/>
          <p:cNvSpPr txBox="1"/>
          <p:nvPr/>
        </p:nvSpPr>
        <p:spPr>
          <a:xfrm>
            <a:off x="7324075" y="1599225"/>
            <a:ext cx="754800" cy="353100"/>
          </a:xfrm>
          <a:prstGeom prst="rect">
            <a:avLst/>
          </a:prstGeom>
          <a:noFill/>
          <a:ln>
            <a:noFill/>
          </a:ln>
        </p:spPr>
        <p:txBody>
          <a:bodyPr spcFirstLastPara="1" wrap="square" lIns="0" tIns="6350" rIns="0" bIns="0" anchor="t" anchorCtr="0">
            <a:noAutofit/>
          </a:bodyPr>
          <a:lstStyle/>
          <a:p>
            <a:pPr marL="12700" marR="0" lvl="0" indent="0" algn="r" rtl="0">
              <a:lnSpc>
                <a:spcPct val="100000"/>
              </a:lnSpc>
              <a:spcBef>
                <a:spcPts val="0"/>
              </a:spcBef>
              <a:spcAft>
                <a:spcPts val="0"/>
              </a:spcAft>
              <a:buNone/>
            </a:pPr>
            <a:r>
              <a:rPr lang="en" sz="2000" b="1" dirty="0">
                <a:solidFill>
                  <a:schemeClr val="dk1"/>
                </a:solidFill>
                <a:latin typeface="Montserrat"/>
                <a:ea typeface="Montserrat"/>
                <a:cs typeface="Montserrat"/>
                <a:sym typeface="Montserrat"/>
              </a:rPr>
              <a:t>50%</a:t>
            </a:r>
            <a:endParaRPr sz="2000" b="1" dirty="0">
              <a:solidFill>
                <a:schemeClr val="dk1"/>
              </a:solidFill>
              <a:latin typeface="Montserrat"/>
              <a:ea typeface="Montserrat"/>
              <a:cs typeface="Montserrat"/>
              <a:sym typeface="Montserrat"/>
            </a:endParaRPr>
          </a:p>
        </p:txBody>
      </p:sp>
      <p:sp>
        <p:nvSpPr>
          <p:cNvPr id="3813" name="Google Shape;3813;p48"/>
          <p:cNvSpPr txBox="1"/>
          <p:nvPr/>
        </p:nvSpPr>
        <p:spPr>
          <a:xfrm>
            <a:off x="1660209" y="3119276"/>
            <a:ext cx="754800" cy="3531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 sz="2000" b="1" dirty="0">
                <a:solidFill>
                  <a:schemeClr val="dk1"/>
                </a:solidFill>
                <a:latin typeface="Montserrat"/>
                <a:ea typeface="Montserrat"/>
                <a:cs typeface="Montserrat"/>
                <a:sym typeface="Montserrat"/>
              </a:rPr>
              <a:t>15%</a:t>
            </a:r>
            <a:endParaRPr sz="2000" b="1" dirty="0">
              <a:solidFill>
                <a:schemeClr val="dk1"/>
              </a:solidFill>
              <a:latin typeface="Montserrat"/>
              <a:ea typeface="Montserrat"/>
              <a:cs typeface="Montserrat"/>
              <a:sym typeface="Montserrat"/>
            </a:endParaRPr>
          </a:p>
        </p:txBody>
      </p:sp>
      <p:sp>
        <p:nvSpPr>
          <p:cNvPr id="3815" name="Google Shape;3815;p48"/>
          <p:cNvSpPr txBox="1"/>
          <p:nvPr/>
        </p:nvSpPr>
        <p:spPr>
          <a:xfrm>
            <a:off x="1065125" y="2293419"/>
            <a:ext cx="1669200" cy="531000"/>
          </a:xfrm>
          <a:prstGeom prst="rect">
            <a:avLst/>
          </a:prstGeom>
          <a:noFill/>
          <a:ln>
            <a:noFill/>
          </a:ln>
        </p:spPr>
        <p:txBody>
          <a:bodyPr spcFirstLastPara="1" wrap="square" lIns="0" tIns="16400" rIns="0" bIns="0" anchor="t" anchorCtr="0">
            <a:noAutofit/>
          </a:bodyPr>
          <a:lstStyle/>
          <a:p>
            <a:pPr marL="0" marR="0" lvl="0" indent="0" algn="l" rtl="0">
              <a:lnSpc>
                <a:spcPct val="100000"/>
              </a:lnSpc>
              <a:spcBef>
                <a:spcPts val="100"/>
              </a:spcBef>
              <a:spcAft>
                <a:spcPts val="0"/>
              </a:spcAft>
              <a:buNone/>
            </a:pPr>
            <a:r>
              <a:rPr lang="en" dirty="0">
                <a:solidFill>
                  <a:schemeClr val="dk1"/>
                </a:solidFill>
                <a:latin typeface="Montserrat"/>
                <a:ea typeface="Montserrat"/>
                <a:cs typeface="Montserrat"/>
                <a:sym typeface="Montserrat"/>
              </a:rPr>
              <a:t>Structure of the webpage</a:t>
            </a:r>
            <a:endParaRPr dirty="0">
              <a:solidFill>
                <a:schemeClr val="dk1"/>
              </a:solidFill>
              <a:latin typeface="Montserrat"/>
              <a:ea typeface="Montserrat"/>
              <a:cs typeface="Montserrat"/>
              <a:sym typeface="Montserrat"/>
            </a:endParaRPr>
          </a:p>
        </p:txBody>
      </p:sp>
      <p:sp>
        <p:nvSpPr>
          <p:cNvPr id="3816" name="Google Shape;3816;p48"/>
          <p:cNvSpPr txBox="1"/>
          <p:nvPr/>
        </p:nvSpPr>
        <p:spPr>
          <a:xfrm>
            <a:off x="1660209" y="3819922"/>
            <a:ext cx="1669200" cy="531000"/>
          </a:xfrm>
          <a:prstGeom prst="rect">
            <a:avLst/>
          </a:prstGeom>
          <a:noFill/>
          <a:ln>
            <a:noFill/>
          </a:ln>
        </p:spPr>
        <p:txBody>
          <a:bodyPr spcFirstLastPara="1" wrap="square" lIns="0" tIns="16400" rIns="0" bIns="0" anchor="t" anchorCtr="0">
            <a:noAutofit/>
          </a:bodyPr>
          <a:lstStyle/>
          <a:p>
            <a:pPr marL="0" lvl="0" indent="0" algn="l" rtl="0">
              <a:spcBef>
                <a:spcPts val="0"/>
              </a:spcBef>
              <a:spcAft>
                <a:spcPts val="0"/>
              </a:spcAft>
              <a:buSzPts val="1100"/>
              <a:buNone/>
            </a:pPr>
            <a:r>
              <a:rPr lang="en" dirty="0">
                <a:solidFill>
                  <a:schemeClr val="dk1"/>
                </a:solidFill>
                <a:latin typeface="Montserrat"/>
                <a:ea typeface="Montserrat"/>
                <a:cs typeface="Montserrat"/>
                <a:sym typeface="Montserrat"/>
              </a:rPr>
              <a:t>Created netword-centric application</a:t>
            </a:r>
            <a:endParaRPr dirty="0">
              <a:solidFill>
                <a:schemeClr val="dk1"/>
              </a:solidFill>
              <a:latin typeface="Montserrat"/>
              <a:ea typeface="Montserrat"/>
              <a:cs typeface="Montserrat"/>
              <a:sym typeface="Montserrat"/>
            </a:endParaRPr>
          </a:p>
        </p:txBody>
      </p:sp>
      <p:pic>
        <p:nvPicPr>
          <p:cNvPr id="7" name="Picture 6">
            <a:extLst>
              <a:ext uri="{FF2B5EF4-FFF2-40B4-BE49-F238E27FC236}">
                <a16:creationId xmlns:a16="http://schemas.microsoft.com/office/drawing/2014/main" id="{874A2CB2-A526-43F1-B9FB-2AEB1925A08A}"/>
              </a:ext>
            </a:extLst>
          </p:cNvPr>
          <p:cNvPicPr>
            <a:picLocks noChangeAspect="1"/>
          </p:cNvPicPr>
          <p:nvPr/>
        </p:nvPicPr>
        <p:blipFill>
          <a:blip r:embed="rId3"/>
          <a:stretch>
            <a:fillRect/>
          </a:stretch>
        </p:blipFill>
        <p:spPr>
          <a:xfrm>
            <a:off x="4737444" y="1980250"/>
            <a:ext cx="914400" cy="914400"/>
          </a:xfrm>
          <a:prstGeom prst="rect">
            <a:avLst/>
          </a:prstGeom>
        </p:spPr>
      </p:pic>
      <p:pic>
        <p:nvPicPr>
          <p:cNvPr id="11" name="Picture 10">
            <a:extLst>
              <a:ext uri="{FF2B5EF4-FFF2-40B4-BE49-F238E27FC236}">
                <a16:creationId xmlns:a16="http://schemas.microsoft.com/office/drawing/2014/main" id="{8E884D3C-AAB1-4011-AE6C-7CA8211F07A3}"/>
              </a:ext>
            </a:extLst>
          </p:cNvPr>
          <p:cNvPicPr>
            <a:picLocks noChangeAspect="1"/>
          </p:cNvPicPr>
          <p:nvPr/>
        </p:nvPicPr>
        <p:blipFill>
          <a:blip r:embed="rId4"/>
          <a:stretch>
            <a:fillRect/>
          </a:stretch>
        </p:blipFill>
        <p:spPr>
          <a:xfrm>
            <a:off x="3603954" y="2114550"/>
            <a:ext cx="844387" cy="844387"/>
          </a:xfrm>
          <a:prstGeom prst="rect">
            <a:avLst/>
          </a:prstGeom>
        </p:spPr>
      </p:pic>
      <p:pic>
        <p:nvPicPr>
          <p:cNvPr id="15" name="Picture 14">
            <a:extLst>
              <a:ext uri="{FF2B5EF4-FFF2-40B4-BE49-F238E27FC236}">
                <a16:creationId xmlns:a16="http://schemas.microsoft.com/office/drawing/2014/main" id="{F280D3E7-183A-40B4-891F-011543F7E2F6}"/>
              </a:ext>
            </a:extLst>
          </p:cNvPr>
          <p:cNvPicPr>
            <a:picLocks noChangeAspect="1"/>
          </p:cNvPicPr>
          <p:nvPr/>
        </p:nvPicPr>
        <p:blipFill>
          <a:blip r:embed="rId5"/>
          <a:stretch>
            <a:fillRect/>
          </a:stretch>
        </p:blipFill>
        <p:spPr>
          <a:xfrm>
            <a:off x="4050752" y="3188105"/>
            <a:ext cx="914400" cy="914400"/>
          </a:xfrm>
          <a:prstGeom prst="rect">
            <a:avLst/>
          </a:prstGeom>
        </p:spPr>
      </p:pic>
    </p:spTree>
  </p:cSld>
  <p:clrMapOvr>
    <a:masterClrMapping/>
  </p:clrMapOvr>
</p:sld>
</file>

<file path=ppt/theme/theme1.xml><?xml version="1.0" encoding="utf-8"?>
<a:theme xmlns:a="http://schemas.openxmlformats.org/drawingml/2006/main" name="Fun Word Games for Virtual Meetings by Slidesgo">
  <a:themeElements>
    <a:clrScheme name="Simple Light">
      <a:dk1>
        <a:srgbClr val="434343"/>
      </a:dk1>
      <a:lt1>
        <a:srgbClr val="F3F3F3"/>
      </a:lt1>
      <a:dk2>
        <a:srgbClr val="FFB13D"/>
      </a:dk2>
      <a:lt2>
        <a:srgbClr val="00FFFF"/>
      </a:lt2>
      <a:accent1>
        <a:srgbClr val="FF6BFF"/>
      </a:accent1>
      <a:accent2>
        <a:srgbClr val="F3F3F3"/>
      </a:accent2>
      <a:accent3>
        <a:srgbClr val="D9D9D9"/>
      </a:accent3>
      <a:accent4>
        <a:srgbClr val="D9D9D9"/>
      </a:accent4>
      <a:accent5>
        <a:srgbClr val="D9D9D9"/>
      </a:accent5>
      <a:accent6>
        <a:srgbClr val="D9D9D9"/>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1054</TotalTime>
  <Words>468</Words>
  <Application>Microsoft Office PowerPoint</Application>
  <PresentationFormat>On-screen Show (16:9)</PresentationFormat>
  <Paragraphs>73</Paragraphs>
  <Slides>20</Slides>
  <Notes>20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20</vt:i4>
      </vt:variant>
    </vt:vector>
  </HeadingPairs>
  <TitlesOfParts>
    <vt:vector size="34" baseType="lpstr">
      <vt:lpstr>Calibri Light</vt:lpstr>
      <vt:lpstr>Open Sans</vt:lpstr>
      <vt:lpstr>Roboto</vt:lpstr>
      <vt:lpstr>Arial</vt:lpstr>
      <vt:lpstr>Montserrat Light</vt:lpstr>
      <vt:lpstr>Montserrat</vt:lpstr>
      <vt:lpstr>Montserrat ExtraBold</vt:lpstr>
      <vt:lpstr>Times New Roman</vt:lpstr>
      <vt:lpstr>Signika</vt:lpstr>
      <vt:lpstr>Rockwell Extra Bold</vt:lpstr>
      <vt:lpstr>Bahnschrift Light</vt:lpstr>
      <vt:lpstr>Montserrat Medium</vt:lpstr>
      <vt:lpstr>Calibri</vt:lpstr>
      <vt:lpstr>Fun Word Games for Virtual Meetings by Slidesgo</vt:lpstr>
      <vt:lpstr>Blood Bank and Donation Management System</vt:lpstr>
      <vt:lpstr>02</vt:lpstr>
      <vt:lpstr>INTRODUCTION</vt:lpstr>
      <vt:lpstr>OVERVIEW</vt:lpstr>
      <vt:lpstr>MOTIVATION</vt:lpstr>
      <vt:lpstr>PROJECT PLAN</vt:lpstr>
      <vt:lpstr>SOFTWARE DEVELOPMENT LIFE CYCLE</vt:lpstr>
      <vt:lpstr>Software Requirements </vt:lpstr>
      <vt:lpstr>SOFTWARE REQUIREMTS</vt:lpstr>
      <vt:lpstr>Software Design </vt:lpstr>
      <vt:lpstr>PowerPoint Presentation</vt:lpstr>
      <vt:lpstr>PowerPoint Presentation</vt:lpstr>
      <vt:lpstr>PowerPoint Presentation</vt:lpstr>
      <vt:lpstr>System Testing</vt:lpstr>
      <vt:lpstr>PowerPoint Presentation</vt:lpstr>
      <vt:lpstr>Implementation</vt:lpstr>
      <vt:lpstr>PowerPoint Presentation</vt:lpstr>
      <vt:lpstr>Deployment</vt:lpstr>
      <vt:lpstr>PowerPoint Presentation</vt:lpstr>
      <vt:lpstr>THANKS!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EASY GIFFY</dc:title>
  <dc:creator>Lenovo</dc:creator>
  <cp:lastModifiedBy>varshneymayank533@gmail.com</cp:lastModifiedBy>
  <cp:revision>8</cp:revision>
  <dcterms:modified xsi:type="dcterms:W3CDTF">2023-05-02T21:51:27Z</dcterms:modified>
</cp:coreProperties>
</file>